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53C94-1AA9-F594-2E39-59EA381C0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6986F6-799C-3157-2756-15B9D598C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6C8286-731C-9CB1-7D33-D6D237C4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87889F-E988-BC08-6EA4-31591EBF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02DE79-8A35-9D3B-DD9D-E0D97A48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61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70D0B-7207-A371-4D59-15387098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EA825F-AD7D-1E10-77BB-2EEDD8B84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CCFBE4-CE91-4C59-01AB-4A6166A1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682D4A-6EF1-3820-F191-C9128E87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801669-6E87-7027-E1D5-913D5CAF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62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AC9914-429A-0184-9EE3-DF1B1E346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4E7020-87D1-3692-6961-CAA9259DA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83A62E-44B0-02E2-6B7B-4B2CD3B4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396B80-323E-DCCD-0FE6-F4BE85B2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23F9E7-F7FB-F626-DAF2-F22823C7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14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04425-A2DA-F63B-97EE-E0894E63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69545E-7203-1060-9024-B90A78B22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33DC8A-71B4-F781-60DB-AB9A1E1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546772-68CB-C43D-C687-0F81AF52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67046F-DC6E-5695-497F-29628D5F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3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A2280A-8800-480B-4165-7BA0E406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DB88F0-890E-AFFA-43A3-6FAABE5C9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7F97E0-0BEA-1621-B7FC-B6F085EF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249F5B-EFF6-8433-E744-E1C26FDD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1C16A0-BC93-F816-BD3E-068844C8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70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5604B-230D-6C7F-95C8-9F60CE4E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5089B-4CBC-1457-73D5-AAFFC378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E95BD6-D109-C629-A13F-4F77DDD51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58CE11-2273-A193-E736-91C8A357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84D3F4-CEFB-ED56-66AE-5009B686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12C94F-5D5A-0B40-3999-9E41C0EB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2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7A76F-050E-6B15-5D61-9AF1A7FB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6D7834-387F-9BEB-92F7-ADEF3DA9D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4FE6A6-823D-C71A-6EC8-F06230205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CAF5C00-C501-3404-B8E2-47A7512EA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80253D-8AB8-AC27-9E15-3B8590070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4B06949-6D83-67CA-C9CB-0C60FA1D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B93D58-8328-0833-C2FF-ACFF22B0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F526C30-7D13-2E8E-5C42-DCC1FB26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3C16E-2E56-23AB-ECE5-EB94513E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7114C0A-55AB-74FF-DE56-9515AF02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1C3EBB-9258-158B-141B-7ADBA0E9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4662EE-A71F-7D18-20F3-9D585697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84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C07FC2D-FF3A-F737-7B94-45641C6B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510D14-2513-7DE6-876A-D37F86C6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DE390F-1757-686F-5737-13477864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72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76EE1-95B6-B66F-F9C0-4F1F71B1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9CE0A0-2D4E-6C38-0669-52DC525A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DFAE5F-3411-495D-DB8E-732D57C6D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2634A9-D184-9B2E-0E8D-E676DE66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830F7D-B742-7FFB-6497-9F56B604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E9F9D3-CBD8-8650-4933-C2527BB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9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25A9D-9086-2DD7-13D9-AFE390EA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DD5004-235F-ACF2-FEA8-BC631A2DE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61058E-D124-15F1-1735-6798E1DFC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632598-E1EC-7604-E091-96320060D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B170F4-86E3-32B8-4BE3-C51C572C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93C33D-252A-C949-3741-390CC2F3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72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A6DA9A3-D7CC-E756-2B64-BC79558A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7B8015-1AC8-2A17-82B0-0DA86A07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97850-5D6F-62F3-4F98-A99749602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7BA4-8822-4211-942A-E06AFAE0154D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BA665D-D1B3-0BA5-A11A-2190609BF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314082-7E89-5AF5-55E3-E333F3181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AA88B-C20D-49EA-A6FC-D2A2CAD61A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44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A7DCA2-8E92-4258-EED9-BD221B4A3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61EDF7D-B3BA-6F1A-0412-4EC32B18B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2" r="4" b="6106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3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C49F5-874A-7CDB-2BFC-285775E03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3" r="123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367D24-4C37-DA93-58DD-FBE455996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35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C64F14-AB10-CB2B-5126-D5D36B67F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3" r="1242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3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E4CCDC-B610-B3D0-34F2-CFDF3E7C7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3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EC3EE70-3AA2-4CE5-9FAB-084222B53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44" r="-1" b="1834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7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E47A61A-3D71-C1A6-8C68-F63FAF498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9" r="-1" b="1149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85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2F9E49-7322-5B58-2755-63D40A01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71" y="0"/>
            <a:ext cx="8144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15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Alves Silva</dc:creator>
  <cp:lastModifiedBy>Renata Alves Silva</cp:lastModifiedBy>
  <cp:revision>1</cp:revision>
  <dcterms:created xsi:type="dcterms:W3CDTF">2022-12-07T18:16:12Z</dcterms:created>
  <dcterms:modified xsi:type="dcterms:W3CDTF">2022-12-07T18:21:53Z</dcterms:modified>
</cp:coreProperties>
</file>