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5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7DA094-1844-A608-B2DE-C0C9CB7D1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807750-52F9-BE4F-7B35-3C8FDC47E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FB4923-CF69-8B46-578B-B2EAE2C2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2922-1FF8-4713-AA27-D534922BD900}" type="datetimeFigureOut">
              <a:rPr lang="pt-BR" smtClean="0"/>
              <a:t>13/12/2022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957AE8-49DC-F784-8B12-1D250C0AE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AD309C-0A31-A09A-BA38-B9F109BD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32A5-32B4-41CA-B170-24FBFDF48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21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D932E3-4886-3C47-884D-01CAC0009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A98B20B-28EF-4EE6-402D-4256AFBF0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C09CA2-5986-CB6E-16DB-95A47BBEE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2922-1FF8-4713-AA27-D534922BD900}" type="datetimeFigureOut">
              <a:rPr lang="pt-BR" smtClean="0"/>
              <a:t>13/12/2022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B0F8FD-CD1B-30B2-329A-12E4BFEB8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23AD38-5700-9DE1-C0FF-AF9068E49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32A5-32B4-41CA-B170-24FBFDF48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005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11A1886-3293-A9A2-26F4-44CCD6732F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85CFD48-1911-E5AE-FE6D-1096E0CD0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3C6F67-C292-FD47-9246-83800C3F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2922-1FF8-4713-AA27-D534922BD900}" type="datetimeFigureOut">
              <a:rPr lang="pt-BR" smtClean="0"/>
              <a:t>13/12/2022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510907-1289-2C91-CB04-E3710F55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C23FF8-8014-420B-5F48-7B4602EC2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32A5-32B4-41CA-B170-24FBFDF48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404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E3C71-4EC3-72D0-9768-73CCAA35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449D03-F083-B5E4-D5DB-AA9E98AD8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358F9A-D599-6B66-1EE6-69DAE848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2922-1FF8-4713-AA27-D534922BD900}" type="datetimeFigureOut">
              <a:rPr lang="pt-BR" smtClean="0"/>
              <a:t>13/12/2022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C6ED4D-C85F-8ACB-E8C6-A9C2A8AD0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940182-A267-FB17-9755-C58D47E6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32A5-32B4-41CA-B170-24FBFDF48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22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FD015-ED4D-7666-0386-557AA4856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2E8710-3481-349A-0A56-A232076CD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0E338F-5AA3-6E6A-86C1-A77F2625C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2922-1FF8-4713-AA27-D534922BD900}" type="datetimeFigureOut">
              <a:rPr lang="pt-BR" smtClean="0"/>
              <a:t>13/12/2022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A7E23B-B519-41F1-E6DC-DCA4F2F4E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805D2C-EA2E-81BE-98FC-FC79AAE8B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32A5-32B4-41CA-B170-24FBFDF48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62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457D9-05B7-968C-6554-5FA1EB56D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A173FD-08CA-B380-2D1A-F4E6377C7B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65384A-B9B5-9FDE-4D77-4590D2884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B147B2-CDF1-079C-B812-FCB7114E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2922-1FF8-4713-AA27-D534922BD900}" type="datetimeFigureOut">
              <a:rPr lang="pt-BR" smtClean="0"/>
              <a:t>13/12/2022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642A1E-1729-7B00-7B91-537D66EA0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4D4177C-12F6-0910-746D-B4BDF49DC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32A5-32B4-41CA-B170-24FBFDF48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92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CFCE6-8D4D-08FF-716B-124D5CF1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557626-7BCB-719E-110A-6F171692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52AE152-A6A1-4F28-2801-210A682A2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688A4BC-1529-DB7F-6B5E-0F85F83D55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F42E4F4-9D06-3F0D-1579-DF7D65CF55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083202F-E41F-94F7-84DF-3C3E50B9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2922-1FF8-4713-AA27-D534922BD900}" type="datetimeFigureOut">
              <a:rPr lang="pt-BR" smtClean="0"/>
              <a:t>13/12/2022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ABE1693-FAE6-8FB6-0C8F-5266643F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1B4295-E867-CB10-25B3-BD96DAA3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32A5-32B4-41CA-B170-24FBFDF48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7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2B3EE-3A7E-82D8-7593-5D77F234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BC97B7A-B2A7-B103-55BE-E26C77C03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2922-1FF8-4713-AA27-D534922BD900}" type="datetimeFigureOut">
              <a:rPr lang="pt-BR" smtClean="0"/>
              <a:t>13/12/2022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388C9D8-D4AF-9549-4BA0-FD7F010E5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582DA76-6DA2-157C-86B6-70525BE3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32A5-32B4-41CA-B170-24FBFDF48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552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2F1C0DA-F485-3D34-76EA-82A7C166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2922-1FF8-4713-AA27-D534922BD900}" type="datetimeFigureOut">
              <a:rPr lang="pt-BR" smtClean="0"/>
              <a:t>13/12/2022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09DDBAB-D863-A173-EB21-7B5B3B9BC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5C1C3E-F0D0-E1D9-F4D9-BBB1D5AA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32A5-32B4-41CA-B170-24FBFDF48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833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177A1-C910-8CEE-3DA2-CA99F25B5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BAED4D-4EC7-F459-6BF4-7BDC2303B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C3BE60-B948-02E0-2516-462E9C58C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B18F31-662B-6793-3950-10B72E7C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2922-1FF8-4713-AA27-D534922BD900}" type="datetimeFigureOut">
              <a:rPr lang="pt-BR" smtClean="0"/>
              <a:t>13/12/2022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65851B-EDD6-5208-EDF3-FDC8F84C2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4F4F43-E55D-07B5-0151-383C29C8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32A5-32B4-41CA-B170-24FBFDF48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98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DF651-AFF1-A518-6993-53DBA918D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EF25912-4FC7-7B76-0BD7-C6AD47C306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B71D996-C56F-6727-8902-CF835DF6F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1E30F3-ADA1-E505-0843-E233E04B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2922-1FF8-4713-AA27-D534922BD900}" type="datetimeFigureOut">
              <a:rPr lang="pt-BR" smtClean="0"/>
              <a:t>13/12/2022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36454F5-FD52-6B01-E1D3-201D8775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A5B9B7F-A1D9-2003-E204-3F7741DC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32A5-32B4-41CA-B170-24FBFDF48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00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231002C-9808-6B63-14BC-A627FD313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8E018B-FBDA-BC3B-C1EA-C20DDC72F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059C02-9844-0C35-D969-3F252FF38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2922-1FF8-4713-AA27-D534922BD900}" type="datetimeFigureOut">
              <a:rPr lang="pt-BR" smtClean="0"/>
              <a:t>13/12/2022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76C550-22FD-2F44-1BEB-ACDCFCEA4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7ADA9A-DB36-BEA4-CAD5-A0482C90E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532A5-32B4-41CA-B170-24FBFDF48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62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E76CE3-BE13-647A-F5A9-73CF1F596E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JOÁS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AF0D6B-8FCE-B723-526E-D8FFEBA9B4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O PEQUENO REI</a:t>
            </a:r>
          </a:p>
          <a:p>
            <a:r>
              <a:rPr lang="pt-BR" dirty="0"/>
              <a:t>2 Crônicas 22/23/24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597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F11D0C3-3D8A-CB45-27AE-9917AD017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128" y="197281"/>
            <a:ext cx="5768105" cy="64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17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09D58A8-8EE3-8D5D-2CA7-291F441AF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324" y="514861"/>
            <a:ext cx="6230280" cy="601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82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3733007-7D72-EB44-1407-EC787E3B2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372" y="211372"/>
            <a:ext cx="6348454" cy="63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54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5276F24-3EAE-C836-58C3-28B9D5647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231" y="588248"/>
            <a:ext cx="5764694" cy="571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02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73781C4-8FC8-FC85-1F4B-DF8A1551A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900" y="278893"/>
            <a:ext cx="5840199" cy="630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1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B486D00-D9AC-78C5-4FFF-325BB0404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911" y="110656"/>
            <a:ext cx="5911182" cy="65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38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E30825B-AB22-08C6-4510-F5919E20F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885" y="97247"/>
            <a:ext cx="4688230" cy="66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51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9B7A45B-C455-18C6-15A3-998B00DCA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395" y="204443"/>
            <a:ext cx="6495399" cy="644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26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B76E191-91C1-F1AD-94BA-00A29D237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39" y="597522"/>
            <a:ext cx="7775736" cy="554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69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90E968F-A59A-4FAE-6ED2-4C5D7D186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524" y="718819"/>
            <a:ext cx="4944285" cy="562709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E0DCCD3-56BA-3637-1F6C-1CBE82E14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41" y="847120"/>
            <a:ext cx="5035732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07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3569231-D780-2AC5-6F0E-D7E6EA4CE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313674"/>
            <a:ext cx="8303472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5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</Words>
  <Application>Microsoft Office PowerPoint</Application>
  <PresentationFormat>Widescreen</PresentationFormat>
  <Paragraphs>3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do Office</vt:lpstr>
      <vt:lpstr>JOÁS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JOÁS</dc:title>
  <dc:creator>Renata Alves Silva</dc:creator>
  <cp:lastModifiedBy>Renata Alves Silva</cp:lastModifiedBy>
  <cp:revision>3</cp:revision>
  <dcterms:created xsi:type="dcterms:W3CDTF">2022-11-10T17:43:08Z</dcterms:created>
  <dcterms:modified xsi:type="dcterms:W3CDTF">2022-12-13T12:55:36Z</dcterms:modified>
</cp:coreProperties>
</file>