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7" r:id="rId9"/>
    <p:sldId id="265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593B-FF83-16EF-992A-42715C7E8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78797B-7EEC-A771-A3B0-C1538E052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E315CA-0094-8664-6462-AD32E745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3AB291-8220-7604-5D50-CD506C26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020484-4E89-F021-AC1A-DC881222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40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43038-FFE5-3744-432E-B265CEF3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78708D-ADDE-B030-3CA9-967C4DFE4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2336B3-9265-6FB0-6C8A-8E248054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7D2F5E-EB6E-471F-29CD-4A5B4806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3CA73A-9CEC-ADEE-81E7-C7AD26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4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22F4F1-DF37-DDC6-DB4B-26FB46DA7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2ADB4F-EEFE-3430-9779-BEDE28F77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B5C688-2200-3C5B-6BE0-A3E3620E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CAD5FB-FE73-1BE5-E763-0AF6BFA1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48116F-8F04-F9D1-23D6-0D253209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0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5DB5E-A43B-DC30-1632-73979AD6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B0ECF0-E58E-5D63-8AC7-3EE55EE5E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440121-32DF-C23D-F8C6-200A124C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FFD07-EADB-381B-DE81-BC1D6281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C83778-224A-7DFE-C02A-71BC78A5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BA45D-9903-700E-7558-47DD9231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CFCD55-A7AC-E870-8DCF-28A76709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A22830-829E-761E-C47C-132E099B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4525D-10F2-D8C1-91DD-F7D127EF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326158-E517-7785-A562-42D156DC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26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56103-11E1-123A-FC2D-D3C43063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A722F0-D123-A50E-7AFF-E5E9A06F9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FEAED5-1D10-9CC9-57C9-7F727E74C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E845CD-C380-FF0E-12E7-90CDE0D6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F5FD4C-F60A-8B5C-4FF3-1215765C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05ED98-5167-E0B8-C125-BFADBF0B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64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CB29D-F60E-58FD-747A-36AC5AB1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B88828-8D6A-B57F-D251-92A45C097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53FB46-24B8-0F0B-CF1B-7B67E19E7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935E8D-3177-564B-7E57-6E1237687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F07FB2-B884-A773-5027-1F346D9DD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E62E98-72F5-6B6A-454E-946F7161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2AAD31-C2B7-F235-B8D9-68CA703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1F5A3C6-2739-1E24-7436-96B799C6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27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5897F-9351-E058-F0B6-EAAFEBD1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280290-E9F3-7C8C-AE7E-F5150EED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E96DE0-E8AE-FB2D-E3E7-DB4D4E51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A030D5-7770-A836-6343-F6725002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97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9BBB9D5-EC52-4C0F-C0C9-8B024607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D24DB3-5621-D403-FD42-6006D4FE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04B879-25B0-4AC6-8206-079E9A6E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9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1BA8B-08EA-8D46-E5E5-055F5064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1C5360-C469-C733-3B78-25DA16C22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8884FD-5537-61A9-951F-F2E55BA45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9EF880-F37A-8FAC-D4C8-26010FA7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B17A13-DF94-BFC2-9BCC-22B16EBB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6AC777-E0D9-7B73-E173-9B932A51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58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63457-EE1A-2139-B6AD-28269A2E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A7487F-07D4-32AE-8861-4FA4B8139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2A1A9F-9D38-1EA0-7917-D18552CCD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40FEC-1CC4-F335-D468-E387843F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B66123-3215-7B5E-7902-774B0DCC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14FDFF-C6C2-4C4C-E884-1DAAB265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61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5BC7F1F-706C-4881-9E9E-941296D1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AD8863-6C78-8420-3ACC-BD92F76E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4C22B9-8782-B031-FF43-A54B921B9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6C71E-6351-439D-9BCA-F598F738D842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229C5F-7C4D-8D00-43FD-4BE3C129C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FC387-6920-21D6-48F9-205660BB1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7A90-EA61-4725-B04E-7B81892B8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87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AF9DA-D3E8-35E7-86C7-57E4EB899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anúncio sobre Jesus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856C6C-CBE2-57FB-BA70-6FA360BAC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Antigo testamento</a:t>
            </a:r>
          </a:p>
        </p:txBody>
      </p:sp>
    </p:spTree>
    <p:extLst>
      <p:ext uri="{BB962C8B-B14F-4D97-AF65-F5344CB8AC3E}">
        <p14:creationId xmlns:p14="http://schemas.microsoft.com/office/powerpoint/2010/main" val="277883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A5C3EB7-E83A-B3F6-BF81-AF6652BC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231" y="266368"/>
            <a:ext cx="2907030" cy="650019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781674-BADC-B974-82B1-98B35EA3235D}"/>
              </a:ext>
            </a:extLst>
          </p:cNvPr>
          <p:cNvSpPr txBox="1"/>
          <p:nvPr/>
        </p:nvSpPr>
        <p:spPr>
          <a:xfrm>
            <a:off x="429370" y="333955"/>
            <a:ext cx="4118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DESENHE A LUZ / FAÇA COLORIDO</a:t>
            </a:r>
          </a:p>
        </p:txBody>
      </p:sp>
    </p:spTree>
    <p:extLst>
      <p:ext uri="{BB962C8B-B14F-4D97-AF65-F5344CB8AC3E}">
        <p14:creationId xmlns:p14="http://schemas.microsoft.com/office/powerpoint/2010/main" val="51196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0C31A70-359C-E757-0469-A2AC46904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72" y="49000"/>
            <a:ext cx="8323959" cy="68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6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75157A-E471-7399-E8A9-95D2D419E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E1124AF-0424-3ADD-C212-F9F756E9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3" y="490661"/>
            <a:ext cx="11753354" cy="58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7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2F1288F-1AE6-8E97-BFD0-7FDD14D2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19" y="344795"/>
            <a:ext cx="11376162" cy="61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1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29B51FC-6209-A3E0-CFB5-21863C88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657" y="147209"/>
            <a:ext cx="4922686" cy="65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7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283C88-3842-5F42-38C6-F34745E6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6" y="554603"/>
            <a:ext cx="11497588" cy="57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9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FEC22E-0842-DC57-5F37-522CC2C7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0" y="60798"/>
            <a:ext cx="12072730" cy="66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3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C5193E7-BCA2-A00F-E0B1-CD6FF056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8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A001B7-7A80-772E-D5CF-24186432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3" y="377687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E10A2E2-6E02-D034-B9EB-641FC80D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43" y="121651"/>
            <a:ext cx="9355595" cy="66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8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O anúncio sobre Jesus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anuncio sobre Jesus</dc:title>
  <dc:creator>Renata Alves Silva</dc:creator>
  <cp:lastModifiedBy>Renata Alves Silva</cp:lastModifiedBy>
  <cp:revision>2</cp:revision>
  <dcterms:created xsi:type="dcterms:W3CDTF">2022-11-16T17:20:06Z</dcterms:created>
  <dcterms:modified xsi:type="dcterms:W3CDTF">2022-12-07T17:21:56Z</dcterms:modified>
</cp:coreProperties>
</file>