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60" r:id="rId5"/>
    <p:sldId id="262" r:id="rId6"/>
    <p:sldId id="261" r:id="rId7"/>
    <p:sldId id="269" r:id="rId8"/>
    <p:sldId id="265" r:id="rId9"/>
    <p:sldId id="266" r:id="rId10"/>
    <p:sldId id="272" r:id="rId11"/>
    <p:sldId id="268" r:id="rId12"/>
    <p:sldId id="271" r:id="rId13"/>
    <p:sldId id="263" r:id="rId14"/>
    <p:sldId id="258" r:id="rId15"/>
    <p:sldId id="257" r:id="rId16"/>
    <p:sldId id="259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FFE54-BE75-3C6B-B0E9-AC9B36B4E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8A9EA4-B1B7-C863-BBB4-3196210BE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9897B7-89F7-C928-A59B-17D91FDA5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C36D-2997-4E4C-9457-157DBB4C9F82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7CDE73-5339-A5ED-8A06-2E76482BE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B04BFF-0B77-74AC-7F9D-E8BDB2F4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BA39-CAA0-44AB-9CDB-049294387E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1564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953683-7B09-BBE8-E855-062B2B472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0DC9508-4C04-5B75-786B-823858984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F983BF-796F-FF80-5279-6FDF85221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C36D-2997-4E4C-9457-157DBB4C9F82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C5222B-7054-F469-413F-9C3760A0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5A3003-3429-4791-11D2-58823C93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BA39-CAA0-44AB-9CDB-049294387E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6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C3AAA02-E9AF-CC7B-385C-D6D628513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DA2D61E-E7F9-11A5-B201-B195593BA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594743-F148-485D-D59C-EAD55F4B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C36D-2997-4E4C-9457-157DBB4C9F82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B5CEC4-DDDF-AD40-725C-BF213431A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EDF769-0136-65A7-3440-9FFAA5F7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BA39-CAA0-44AB-9CDB-049294387E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991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FF08E-E873-F203-84AE-459F61E2D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68D0F5-5F8D-66EF-7CF0-8BE636C96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2C005F-DD68-6C93-8DDE-F8AFEACD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C36D-2997-4E4C-9457-157DBB4C9F82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C6F405-3C40-085A-4CD5-314D0AF59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242893-9C03-E017-BAAB-A9A555792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BA39-CAA0-44AB-9CDB-049294387E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8941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0B7511-3D0E-EDD8-5A14-4369E5E6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D1C092-DA9B-2C26-A61B-52DE4CD1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A98129-0C95-228B-9F1B-6A698172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C36D-2997-4E4C-9457-157DBB4C9F82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A963CB-DAF0-3D16-43C7-7514D3BD6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CDA98C-769D-6A83-E7E8-A17A4DA6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BA39-CAA0-44AB-9CDB-049294387E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89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43C964-2748-EAEA-0B58-3B31D2B1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EB35AD-B2F0-1303-28E2-2F220C33F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436A4A9-E2A6-D4C9-ED9B-EBF4AAF05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A3D7F41-9FEF-637F-596C-A909702E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C36D-2997-4E4C-9457-157DBB4C9F82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12A5F26-2941-AB0E-FFAB-355E9C7EA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4B9638-C0D8-C4BD-3521-5677F92B3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BA39-CAA0-44AB-9CDB-049294387E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648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2DA351-0780-9584-4FD8-8E1709D3E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608427-38DF-C618-0DBD-0F2B2F65A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5AB9D96-6494-4C0C-0412-00EEA9547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CC04413-7A67-D33A-694D-5A9CF0C35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15A56F1-894A-7D0F-F44A-95B9A2C75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B726477-0D31-2768-90AC-A843DC46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C36D-2997-4E4C-9457-157DBB4C9F82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6A711CC-DF2E-5B85-91CA-F642778F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A45560-9087-E06F-6B1B-E332EAE2B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BA39-CAA0-44AB-9CDB-049294387E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28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CCAD39-4B35-CD54-E9C0-01E0BDEE8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7B0E647-6B94-9C67-8578-3E1943E1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C36D-2997-4E4C-9457-157DBB4C9F82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680A1AC-3F45-B1F5-A88E-22712DC70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855F181-C2CE-F392-22C9-9ADBE97F5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BA39-CAA0-44AB-9CDB-049294387E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102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BA35148-4384-9D58-DB5C-957E0423D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C36D-2997-4E4C-9457-157DBB4C9F82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B1818E-1330-FC22-15E1-29F0FBAB4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0DEBA54-D863-91A2-FCFC-F77ACAD89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BA39-CAA0-44AB-9CDB-049294387E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17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C85953-9FAE-2933-9E5D-32713D92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8D2C58-FEB7-DBE2-D0AD-11185B76D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DD6AD6-1704-2224-0ED9-9B9916AAD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4875E44-B4CF-2F18-76AE-DD26A58A2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C36D-2997-4E4C-9457-157DBB4C9F82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5C2D19F-6278-9965-511D-EA1246B6F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24418C-CD20-6DE5-5671-FF36DA992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BA39-CAA0-44AB-9CDB-049294387E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872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7DA2F-8B51-F2F5-EFBC-F572E3E77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4FD5693-C252-3756-0AE7-8F4A8FC867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728D6BB-AFC0-6995-7607-8B05C600B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BFFFD5B-795D-10B0-EDCC-43B6BEE09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C36D-2997-4E4C-9457-157DBB4C9F82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E5216EC-9D66-5CAE-74B6-6DA7FBEE4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7A9C3BD-BACC-C569-F21C-9CEC406D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BA39-CAA0-44AB-9CDB-049294387E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37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23746E9-C1EB-174A-37BE-5C8A10B47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05654EE-BDFC-76C6-87E4-A8AA0750E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66080C-162F-9B43-A848-EBCE7BF54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CC36D-2997-4E4C-9457-157DBB4C9F82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A1A193-7398-E11C-2A43-B9A0B4FBB5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4B0682-1980-BAA0-74DA-00DEF2F14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0BA39-CAA0-44AB-9CDB-049294387E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D5C8A8-31DA-78DB-A930-6DBEF9FA2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7723"/>
            <a:ext cx="9144000" cy="2372677"/>
          </a:xfrm>
        </p:spPr>
        <p:txBody>
          <a:bodyPr/>
          <a:lstStyle/>
          <a:p>
            <a:r>
              <a:rPr lang="pt-BR" dirty="0"/>
              <a:t>JESUS NASCEU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5E41C31-EE9E-BF61-6A30-4139263BC9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5958"/>
            <a:ext cx="9144000" cy="1742122"/>
          </a:xfrm>
        </p:spPr>
        <p:txBody>
          <a:bodyPr/>
          <a:lstStyle/>
          <a:p>
            <a:r>
              <a:rPr lang="pt-BR" dirty="0"/>
              <a:t>LUCAS 1. 26-38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C071363-A9A4-8CAE-7581-566643E05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559" y="279718"/>
            <a:ext cx="3572092" cy="32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0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D4AAAFE-7E33-188E-4B64-9CF973BC3063}"/>
              </a:ext>
            </a:extLst>
          </p:cNvPr>
          <p:cNvSpPr txBox="1"/>
          <p:nvPr/>
        </p:nvSpPr>
        <p:spPr>
          <a:xfrm>
            <a:off x="216303" y="1465005"/>
            <a:ext cx="6506967" cy="3808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De repente, uma grande multidão do exército celestial apareceu com o anjo, louvando a Deus e dizendo:</a:t>
            </a:r>
          </a:p>
          <a:p>
            <a:r>
              <a:rPr lang="pt-BR" dirty="0"/>
              <a:t>"Glória a Deus nas alturas, e paz na terra aos homens aos quais ele concede o seu favor".</a:t>
            </a:r>
          </a:p>
          <a:p>
            <a:r>
              <a:rPr lang="pt-BR" dirty="0"/>
              <a:t>Quando os anjos os deixaram e foram para o céu, os pastores disseram uns aos outros: "Vamos a Belém, e vejamos isso que aconteceu, e que o Senhor nos deu a conhecer".</a:t>
            </a:r>
          </a:p>
          <a:p>
            <a:r>
              <a:rPr lang="pt-BR" dirty="0"/>
              <a:t>Então correram para lá e encontraram Maria e José, e o bebê deitado na manjedoura.</a:t>
            </a:r>
          </a:p>
          <a:p>
            <a:r>
              <a:rPr lang="pt-BR" dirty="0"/>
              <a:t>Depois de o verem, contaram a todos o que lhes fora dito a respeito daquele menino,</a:t>
            </a:r>
          </a:p>
          <a:p>
            <a:r>
              <a:rPr lang="pt-BR" dirty="0"/>
              <a:t>e todos os que ouviram o que os pastores diziam ficaram admirados.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6F6086-3BA6-7C14-FCE3-A8DB90342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380" y="1691709"/>
            <a:ext cx="4473677" cy="335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63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C1EB8F6-A689-8FD9-2296-E96DE61E4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57" y="1572520"/>
            <a:ext cx="5400669" cy="37129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A5A1A25-2CE9-5DD7-4EA6-782A39C1E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42381"/>
            <a:ext cx="5456393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84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849DF43-43C6-B87E-3E33-AFD3B382C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665" y="1523999"/>
            <a:ext cx="6471894" cy="442236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6AB60A6-ED99-30FC-FE1D-85A40ABE62D9}"/>
              </a:ext>
            </a:extLst>
          </p:cNvPr>
          <p:cNvSpPr txBox="1"/>
          <p:nvPr/>
        </p:nvSpPr>
        <p:spPr>
          <a:xfrm>
            <a:off x="548638" y="2369488"/>
            <a:ext cx="5044441" cy="1532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Maria, porém, guardava todas essas coisas e sobre elas refletia em seu coração.</a:t>
            </a:r>
          </a:p>
          <a:p>
            <a:r>
              <a:rPr lang="pt-BR" dirty="0"/>
              <a:t>Os pastores voltaram glorificando e louvando a Deus por tudo o que tinham visto e ouvido, como lhes fora dito.</a:t>
            </a:r>
          </a:p>
        </p:txBody>
      </p:sp>
    </p:spTree>
    <p:extLst>
      <p:ext uri="{BB962C8B-B14F-4D97-AF65-F5344CB8AC3E}">
        <p14:creationId xmlns:p14="http://schemas.microsoft.com/office/powerpoint/2010/main" val="3819325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D30433F-9A75-755F-96F3-FE0BBD94F894}"/>
              </a:ext>
            </a:extLst>
          </p:cNvPr>
          <p:cNvSpPr txBox="1"/>
          <p:nvPr/>
        </p:nvSpPr>
        <p:spPr>
          <a:xfrm>
            <a:off x="326002" y="809368"/>
            <a:ext cx="6096665" cy="954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Completando-se os oito dias para a circuncisão do menino, foi-lhe posto o nome de Jesus, o qual lhe tinha sido dado pelo anjo antes de ele nascer.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0BE1B76-DE78-2A29-F92D-FEC6C6C46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153" y="757844"/>
            <a:ext cx="5223845" cy="534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7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C188F6-9C56-9A66-7F82-BC9725B08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697" y="412954"/>
            <a:ext cx="6228735" cy="622873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660DA8B-030D-4F2A-372A-CFE5A15B9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67" y="1696062"/>
            <a:ext cx="4936500" cy="478339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B5613EF-70EB-9FBB-8431-0856EA8886D0}"/>
              </a:ext>
            </a:extLst>
          </p:cNvPr>
          <p:cNvSpPr txBox="1"/>
          <p:nvPr/>
        </p:nvSpPr>
        <p:spPr>
          <a:xfrm>
            <a:off x="560439" y="747251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EXEMPLO DE MODELO DE GUIRLANDA</a:t>
            </a:r>
          </a:p>
        </p:txBody>
      </p:sp>
    </p:spTree>
    <p:extLst>
      <p:ext uri="{BB962C8B-B14F-4D97-AF65-F5344CB8AC3E}">
        <p14:creationId xmlns:p14="http://schemas.microsoft.com/office/powerpoint/2010/main" val="2462531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642E969-B0B1-8346-6B4D-735475625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640" y="396368"/>
            <a:ext cx="5540477" cy="554047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5495B03-C2B3-6A62-D9C4-B1B22DC8C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72" y="1254457"/>
            <a:ext cx="5489968" cy="434908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D7612F1-F4CA-0748-15AD-50D8D87FD929}"/>
              </a:ext>
            </a:extLst>
          </p:cNvPr>
          <p:cNvSpPr txBox="1"/>
          <p:nvPr/>
        </p:nvSpPr>
        <p:spPr>
          <a:xfrm>
            <a:off x="8706681" y="6199238"/>
            <a:ext cx="1439184" cy="3685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GUIRLANDA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717577-F1A7-22C4-D484-FA0981684269}"/>
              </a:ext>
            </a:extLst>
          </p:cNvPr>
          <p:cNvSpPr txBox="1"/>
          <p:nvPr/>
        </p:nvSpPr>
        <p:spPr>
          <a:xfrm>
            <a:off x="2435748" y="6226658"/>
            <a:ext cx="2035534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ENFEITE PARA SALA</a:t>
            </a:r>
          </a:p>
        </p:txBody>
      </p:sp>
    </p:spTree>
    <p:extLst>
      <p:ext uri="{BB962C8B-B14F-4D97-AF65-F5344CB8AC3E}">
        <p14:creationId xmlns:p14="http://schemas.microsoft.com/office/powerpoint/2010/main" val="1497553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0AEF2F9-79BF-277A-1A9B-B9B523483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787" y="246961"/>
            <a:ext cx="5642334" cy="577568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5AA503B-CF3A-B3C0-40D5-422CA3F23595}"/>
              </a:ext>
            </a:extLst>
          </p:cNvPr>
          <p:cNvSpPr txBox="1"/>
          <p:nvPr/>
        </p:nvSpPr>
        <p:spPr>
          <a:xfrm>
            <a:off x="659960" y="5693134"/>
            <a:ext cx="2210462" cy="3657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MONTE SEU CARTÃO</a:t>
            </a:r>
          </a:p>
        </p:txBody>
      </p:sp>
    </p:spTree>
    <p:extLst>
      <p:ext uri="{BB962C8B-B14F-4D97-AF65-F5344CB8AC3E}">
        <p14:creationId xmlns:p14="http://schemas.microsoft.com/office/powerpoint/2010/main" val="134447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C3A604F-B81B-11EC-B8BD-2E78B89EFADF}"/>
              </a:ext>
            </a:extLst>
          </p:cNvPr>
          <p:cNvSpPr txBox="1"/>
          <p:nvPr/>
        </p:nvSpPr>
        <p:spPr>
          <a:xfrm>
            <a:off x="668594" y="3248407"/>
            <a:ext cx="109334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 Black" panose="020B0A04020102020204" pitchFamily="34" charset="0"/>
              </a:rPr>
              <a:t>Porque um menino nos nasceu, um filho nos foi dado, e o governo está sobre os seus ombros.</a:t>
            </a:r>
          </a:p>
          <a:p>
            <a:r>
              <a:rPr lang="pt-BR" sz="2400" dirty="0">
                <a:solidFill>
                  <a:schemeClr val="bg1"/>
                </a:solidFill>
                <a:latin typeface="Arial Black" panose="020B0A04020102020204" pitchFamily="34" charset="0"/>
              </a:rPr>
              <a:t>E ele será chamado: Maravilhoso Conselheiro, Deus Podero­so, Pai Eterno, Príncipe da Paz.</a:t>
            </a:r>
          </a:p>
          <a:p>
            <a:endParaRPr lang="pt-BR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pt-BR" sz="2400" dirty="0">
                <a:solidFill>
                  <a:schemeClr val="bg1"/>
                </a:solidFill>
                <a:latin typeface="Arial Black" panose="020B0A04020102020204" pitchFamily="34" charset="0"/>
              </a:rPr>
              <a:t>Isaías 9:6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420B16A-C942-7CAE-2FA1-17BCF81ED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190" y="532359"/>
            <a:ext cx="2690523" cy="245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4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E95FCF4-3E7D-6D0E-4A42-66651A41756D}"/>
              </a:ext>
            </a:extLst>
          </p:cNvPr>
          <p:cNvSpPr txBox="1"/>
          <p:nvPr/>
        </p:nvSpPr>
        <p:spPr>
          <a:xfrm>
            <a:off x="4754881" y="333953"/>
            <a:ext cx="6082748" cy="13234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 dirty="0"/>
              <a:t>Maravilhoso Conselheiro</a:t>
            </a:r>
          </a:p>
          <a:p>
            <a:r>
              <a:rPr lang="pt-BR" sz="1600" dirty="0"/>
              <a:t>Jesus veio para ser aquele que nos ensina e aconselha. Ao longo de seu ministério, Jesus deu vários ensinamentos muito importantes e mostrou o caminho para uma vida com Deus. Jesus é nosso grande conselheiro, que guia a vida de todos que creem nele.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42B27C8-5211-FF65-8266-FE2040D67A43}"/>
              </a:ext>
            </a:extLst>
          </p:cNvPr>
          <p:cNvSpPr txBox="1"/>
          <p:nvPr/>
        </p:nvSpPr>
        <p:spPr>
          <a:xfrm>
            <a:off x="4736991" y="2017108"/>
            <a:ext cx="608274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 dirty="0"/>
              <a:t>Deus Poderoso</a:t>
            </a:r>
          </a:p>
          <a:p>
            <a:r>
              <a:rPr lang="pt-BR" sz="1600" dirty="0"/>
              <a:t>Jesus é Deus! Ele tem todo o poder e toda a autoridade de Deus. Ele decidiu vir à terra como um homem, para nos salvar. Essa é uma grande maravilha: Deus, em todo seu poder, nos ama tanto que veio e sofreu conosco. O próprio Deus levou nossos pecados na cruz.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666A7D7-30D8-AF9A-C154-B3F7CF7F2A45}"/>
              </a:ext>
            </a:extLst>
          </p:cNvPr>
          <p:cNvSpPr txBox="1"/>
          <p:nvPr/>
        </p:nvSpPr>
        <p:spPr>
          <a:xfrm>
            <a:off x="4810540" y="3649649"/>
            <a:ext cx="6072808" cy="13552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600" dirty="0"/>
              <a:t>Pai Eterno</a:t>
            </a:r>
          </a:p>
          <a:p>
            <a:r>
              <a:rPr lang="pt-BR" sz="1600" dirty="0"/>
              <a:t>Jesus é eterno. Ele é Deus, não tem princípio nem fim. Quando morreu, a morte não o conseguiu manter, porque ele é mais forte! Jesus ressuscitou e vive para sempre. Assim como Jesus é eterno, ele dá vida eterna a todos que creem nele e o amam.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EDDBE9B-C0F9-A205-1470-57B728A95ABA}"/>
              </a:ext>
            </a:extLst>
          </p:cNvPr>
          <p:cNvSpPr txBox="1"/>
          <p:nvPr/>
        </p:nvSpPr>
        <p:spPr>
          <a:xfrm>
            <a:off x="4820477" y="5200608"/>
            <a:ext cx="608274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1600" dirty="0"/>
              <a:t>Príncipe da Paz</a:t>
            </a:r>
          </a:p>
          <a:p>
            <a:r>
              <a:rPr lang="pt-BR" sz="1600" dirty="0"/>
              <a:t>Jesus veio para restaurar nosso relacionamento com Deus. Quando pecamos, tornamo-nos inimigos de Deus, separados dele. Mas, através de seu sacrifício na cruz, Jesus nos oferece perdão e reconciliação com Deus. Assim, podemos ter paz com Deus e paz em nossas vidas.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F69C001-9188-645D-1AD1-6293394805A9}"/>
              </a:ext>
            </a:extLst>
          </p:cNvPr>
          <p:cNvSpPr txBox="1"/>
          <p:nvPr/>
        </p:nvSpPr>
        <p:spPr>
          <a:xfrm>
            <a:off x="691763" y="2059384"/>
            <a:ext cx="3371354" cy="288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pt-BR" dirty="0"/>
              <a:t>Recorte cada explicação sobre o nome de Jesus falado através do Profeta Isaías.</a:t>
            </a:r>
          </a:p>
          <a:p>
            <a:pPr marL="342900" indent="-342900">
              <a:buAutoNum type="arabicParenR"/>
            </a:pPr>
            <a:endParaRPr lang="pt-BR" dirty="0"/>
          </a:p>
          <a:p>
            <a:r>
              <a:rPr lang="pt-BR" dirty="0"/>
              <a:t>2)  Monte 4 grupos e distribua as           explicações entre eles.</a:t>
            </a:r>
          </a:p>
          <a:p>
            <a:endParaRPr lang="pt-BR" dirty="0"/>
          </a:p>
          <a:p>
            <a:r>
              <a:rPr lang="pt-BR" dirty="0"/>
              <a:t>3)  Dê 10 minutos para cada grupo elaborar a apresentação da explicação.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AE4B49-F8F1-ED2F-74E0-53C5189A0C5F}"/>
              </a:ext>
            </a:extLst>
          </p:cNvPr>
          <p:cNvSpPr txBox="1"/>
          <p:nvPr/>
        </p:nvSpPr>
        <p:spPr>
          <a:xfrm>
            <a:off x="151076" y="6233823"/>
            <a:ext cx="4866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highlight>
                  <a:srgbClr val="FF0000"/>
                </a:highlight>
              </a:rPr>
              <a:t>Use esse material adaptando para a realidade da sua turma.</a:t>
            </a:r>
          </a:p>
        </p:txBody>
      </p:sp>
    </p:spTree>
    <p:extLst>
      <p:ext uri="{BB962C8B-B14F-4D97-AF65-F5344CB8AC3E}">
        <p14:creationId xmlns:p14="http://schemas.microsoft.com/office/powerpoint/2010/main" val="158031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25F66A1-2353-EE25-BC30-BA5153C0A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828" y="1348051"/>
            <a:ext cx="3501820" cy="361478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AE77DF6-4E4A-ED84-EE8C-E9F13693057C}"/>
              </a:ext>
            </a:extLst>
          </p:cNvPr>
          <p:cNvSpPr txBox="1"/>
          <p:nvPr/>
        </p:nvSpPr>
        <p:spPr>
          <a:xfrm>
            <a:off x="922352" y="2393344"/>
            <a:ext cx="6152322" cy="204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LUCAS 1:26-38</a:t>
            </a:r>
          </a:p>
          <a:p>
            <a:endParaRPr lang="pt-BR" dirty="0"/>
          </a:p>
          <a:p>
            <a:r>
              <a:rPr lang="pt-BR" dirty="0"/>
              <a:t>26. No sexto mês Deus enviou o anjo Gabriel a Nazaré, cidade da Galileia,</a:t>
            </a:r>
          </a:p>
          <a:p>
            <a:r>
              <a:rPr lang="pt-BR" dirty="0"/>
              <a:t>27. a uma virgem prometida em casamento a certo homem chamado José, descendente de Davi. O nome da virgem era Maria.</a:t>
            </a:r>
          </a:p>
        </p:txBody>
      </p:sp>
    </p:spTree>
    <p:extLst>
      <p:ext uri="{BB962C8B-B14F-4D97-AF65-F5344CB8AC3E}">
        <p14:creationId xmlns:p14="http://schemas.microsoft.com/office/powerpoint/2010/main" val="3865598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991CE95-A4B8-8FED-CCF7-2AC346084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322" y="1113349"/>
            <a:ext cx="3932903" cy="395763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745F0FA-6A89-4EC8-94E9-B4BF0449DB8B}"/>
              </a:ext>
            </a:extLst>
          </p:cNvPr>
          <p:cNvSpPr txBox="1"/>
          <p:nvPr/>
        </p:nvSpPr>
        <p:spPr>
          <a:xfrm>
            <a:off x="526775" y="195358"/>
            <a:ext cx="609467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28. O anjo, aproximando-se dela, disse: "Alegre-se, agraciada! O Senhor está com você! "</a:t>
            </a:r>
          </a:p>
          <a:p>
            <a:r>
              <a:rPr lang="pt-BR" dirty="0"/>
              <a:t>29. Maria ficou perturbada com essas palavras, pensando no que poderia significar esta saudação.</a:t>
            </a:r>
          </a:p>
          <a:p>
            <a:r>
              <a:rPr lang="pt-BR" dirty="0"/>
              <a:t>30. Mas o anjo lhe disse: "Não tenha medo, Maria; você foi agraciada por Deus!</a:t>
            </a:r>
          </a:p>
          <a:p>
            <a:r>
              <a:rPr lang="pt-BR" dirty="0"/>
              <a:t>31. Você ficará grávida e dará à luz um filho, e lhe porá o nome de Jesus.</a:t>
            </a:r>
          </a:p>
          <a:p>
            <a:r>
              <a:rPr lang="pt-BR" dirty="0"/>
              <a:t>32. Ele será grande e será chamado Filho do Altíssimo. O Senhor Deus lhe dará o trono de seu pai Davi,</a:t>
            </a:r>
          </a:p>
          <a:p>
            <a:r>
              <a:rPr lang="pt-BR" dirty="0"/>
              <a:t>33. e ele reinará para sempre sobre o povo de Jacó; seu Reino jamais terá fim".</a:t>
            </a:r>
          </a:p>
          <a:p>
            <a:r>
              <a:rPr lang="pt-BR" dirty="0"/>
              <a:t>34. Perguntou Maria ao anjo: "Como acontecerá isso, se sou virgem? "</a:t>
            </a:r>
          </a:p>
          <a:p>
            <a:r>
              <a:rPr lang="pt-BR" dirty="0"/>
              <a:t>35. O anjo respondeu: "O Espírito Santo virá sobre você, e o poder do Altíssimo a cobrirá com a sua sombra. Assim, aquele que há de nascer será chamado santo, Filho de Deus.</a:t>
            </a:r>
          </a:p>
          <a:p>
            <a:r>
              <a:rPr lang="pt-BR" dirty="0"/>
              <a:t>36. Também Isabel, sua parenta, terá um filho na velhice; aquela que diziam ser estéril já está em seu sexto mês de gestação.</a:t>
            </a:r>
          </a:p>
          <a:p>
            <a:r>
              <a:rPr lang="pt-BR" dirty="0"/>
              <a:t>37. Pois nada é impossível para Deus".</a:t>
            </a:r>
          </a:p>
          <a:p>
            <a:r>
              <a:rPr lang="pt-BR" dirty="0"/>
              <a:t>38. Respondeu Maria: "Sou serva do Senhor; que aconteça comigo conforme a tua palavra". Então o anjo a deixou.</a:t>
            </a:r>
          </a:p>
        </p:txBody>
      </p:sp>
    </p:spTree>
    <p:extLst>
      <p:ext uri="{BB962C8B-B14F-4D97-AF65-F5344CB8AC3E}">
        <p14:creationId xmlns:p14="http://schemas.microsoft.com/office/powerpoint/2010/main" val="3039081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ACE7FAA-AB49-1595-E327-A19845FDF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4" y="1139336"/>
            <a:ext cx="4002651" cy="407913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00A962F-0258-388D-BF15-B427C651FBD6}"/>
              </a:ext>
            </a:extLst>
          </p:cNvPr>
          <p:cNvSpPr txBox="1"/>
          <p:nvPr/>
        </p:nvSpPr>
        <p:spPr>
          <a:xfrm>
            <a:off x="890546" y="1690535"/>
            <a:ext cx="6136419" cy="2021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LUCAS 2:1-21</a:t>
            </a:r>
          </a:p>
          <a:p>
            <a:r>
              <a:rPr lang="pt-BR" dirty="0"/>
              <a:t>Naqueles dias César Augusto publicou um decreto ordenando o recenseamento de todo o império romano.</a:t>
            </a:r>
          </a:p>
          <a:p>
            <a:r>
              <a:rPr lang="pt-BR" dirty="0"/>
              <a:t>Este foi o primeiro recenseamento feito quando Quirino era governador da Síria.</a:t>
            </a:r>
          </a:p>
          <a:p>
            <a:r>
              <a:rPr lang="pt-BR" dirty="0"/>
              <a:t>E todos iam para a sua cidade natal, a fim de alistar-se.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17A0953-1D2D-D2ED-BF8C-ED1D521FA561}"/>
              </a:ext>
            </a:extLst>
          </p:cNvPr>
          <p:cNvSpPr txBox="1"/>
          <p:nvPr/>
        </p:nvSpPr>
        <p:spPr>
          <a:xfrm>
            <a:off x="883920" y="3434079"/>
            <a:ext cx="60993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Assim, José também foi da cidade de Nazaré da Galileia para a Judéia, para Belém, cidade de Davi, porque pertencia à casa e à linhagem de Davi.</a:t>
            </a:r>
          </a:p>
          <a:p>
            <a:r>
              <a:rPr lang="pt-BR" dirty="0"/>
              <a:t>Ele foi a fim de alistar-se, com Maria, que lhe estava prometida em casamento e esperava um filho.</a:t>
            </a:r>
          </a:p>
        </p:txBody>
      </p:sp>
    </p:spTree>
    <p:extLst>
      <p:ext uri="{BB962C8B-B14F-4D97-AF65-F5344CB8AC3E}">
        <p14:creationId xmlns:p14="http://schemas.microsoft.com/office/powerpoint/2010/main" val="347794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915CC9F-E628-E04B-D801-1B316ABB4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009" y="763270"/>
            <a:ext cx="6430366" cy="514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32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0A07974-CC2A-026F-971B-939B28C2F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368" y="1911336"/>
            <a:ext cx="3687095" cy="371028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1339690-F0AB-73EF-40B6-4516F4505FFC}"/>
              </a:ext>
            </a:extLst>
          </p:cNvPr>
          <p:cNvSpPr txBox="1"/>
          <p:nvPr/>
        </p:nvSpPr>
        <p:spPr>
          <a:xfrm>
            <a:off x="2751150" y="294198"/>
            <a:ext cx="61284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Enquanto estavam lá, chegou o tempo de nascer o bebê,</a:t>
            </a:r>
          </a:p>
          <a:p>
            <a:r>
              <a:rPr lang="pt-BR" dirty="0"/>
              <a:t>e ela deu à luz o seu primogênito. Envolveu-o em panos e o colocou numa manjedoura, porque não havia lugar para eles na hospedaria.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2A0A3D2-82EF-97BD-257E-1DD90CA3B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107" y="1911336"/>
            <a:ext cx="3554276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BEDD98B-AD5B-E17D-D4C4-5EC5E6A2C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109" y="1573235"/>
            <a:ext cx="5449101" cy="395740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ED52B89-A468-72BA-2BEF-4EFEE4E223FA}"/>
              </a:ext>
            </a:extLst>
          </p:cNvPr>
          <p:cNvSpPr txBox="1"/>
          <p:nvPr/>
        </p:nvSpPr>
        <p:spPr>
          <a:xfrm>
            <a:off x="564542" y="1645920"/>
            <a:ext cx="6064857" cy="313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Havia pastores que estavam nos campos próximos e durante a noite tomavam conta dos seus rebanhos.</a:t>
            </a:r>
          </a:p>
          <a:p>
            <a:r>
              <a:rPr lang="pt-BR" dirty="0"/>
              <a:t>E aconteceu que um anjo do Senhor apareceu-lhes e a glória do Senhor resplandeceu ao redor deles; e ficaram aterrorizados.</a:t>
            </a:r>
          </a:p>
          <a:p>
            <a:r>
              <a:rPr lang="pt-BR" dirty="0"/>
              <a:t>Mas o anjo lhes disse: "Não tenham medo. Estou lhes trazendo boas novas de grande alegria, que são para todo o povo:</a:t>
            </a:r>
          </a:p>
          <a:p>
            <a:r>
              <a:rPr lang="pt-BR" dirty="0"/>
              <a:t>Hoje, na cidade de Davi, lhes nasceu o Salvador que é Cristo, o Senhor.</a:t>
            </a:r>
          </a:p>
          <a:p>
            <a:r>
              <a:rPr lang="pt-BR" dirty="0"/>
              <a:t>Isto lhes servirá de sinal: encontrarão o bebê envolto em panos e deitado numa manjedoura".</a:t>
            </a:r>
          </a:p>
        </p:txBody>
      </p:sp>
    </p:spTree>
    <p:extLst>
      <p:ext uri="{BB962C8B-B14F-4D97-AF65-F5344CB8AC3E}">
        <p14:creationId xmlns:p14="http://schemas.microsoft.com/office/powerpoint/2010/main" val="17596343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1057</Words>
  <Application>Microsoft Office PowerPoint</Application>
  <PresentationFormat>Widescreen</PresentationFormat>
  <Paragraphs>61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Tema do Office</vt:lpstr>
      <vt:lpstr>JESUS NASCEU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Renata Alves Silva</dc:creator>
  <cp:lastModifiedBy>Renata Alves Silva</cp:lastModifiedBy>
  <cp:revision>4</cp:revision>
  <dcterms:created xsi:type="dcterms:W3CDTF">2022-11-22T15:09:00Z</dcterms:created>
  <dcterms:modified xsi:type="dcterms:W3CDTF">2022-11-24T17:51:30Z</dcterms:modified>
</cp:coreProperties>
</file>