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8" r:id="rId11"/>
    <p:sldId id="265" r:id="rId12"/>
    <p:sldId id="26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B06DE-BF79-4B34-5BF3-7DCD6B521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BCF0B7-E99F-6776-4286-3DD71D187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048999-A84D-A27C-5D1B-EAA938C6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3FE-0933-4C04-9FF1-230E5E9FC83F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E66DE6-D500-6607-519B-66F4A0F2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54A28D-602A-2F51-C942-C47658DC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971-345D-4623-8480-67BC0995B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67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F9E50-7821-6D74-E53D-E95E3032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AED4B2-9641-8F99-225C-CA44B1A34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D7DB2-058F-160D-1C85-F31DDC33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3FE-0933-4C04-9FF1-230E5E9FC83F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4EF801-4F37-0EBF-BA82-DD2BB01E1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E2354D-F201-5520-8FA5-2629B189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971-345D-4623-8480-67BC0995B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76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C38A659-D31A-E332-49B2-52A4C33E8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8102131-C473-AED2-B334-0308EFC58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814E21-11D7-B0AE-741C-A5593B80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3FE-0933-4C04-9FF1-230E5E9FC83F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6A18B9-E2B4-C14A-37AF-E749BF0E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201AF1-76FA-0F39-D223-E4BC6287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971-345D-4623-8480-67BC0995B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19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D980B-7491-6D26-102D-DEAAF6CB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A7EDB2-8E01-E220-C682-82DA7D271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EE7B83-961F-8A1E-CB88-BB28CA1F3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3FE-0933-4C04-9FF1-230E5E9FC83F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2D6EC9-B8B4-6B7A-2D58-C0F2E8CB1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83B7B8-E018-93EC-C707-4A51923D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971-345D-4623-8480-67BC0995B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91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EDCB0-1B70-44C0-7C50-3CDFCAF3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249C5A-6135-423F-41D5-562A95D3B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6D1828-B762-42D8-2FAD-08014EAF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3FE-0933-4C04-9FF1-230E5E9FC83F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D07E00-2651-E056-EC7F-EF09381E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20C3B0-7EC9-DFBD-B2FF-2D8523C9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971-345D-4623-8480-67BC0995B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90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F0E22-6C97-44F2-D896-80FA499E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9EB399-9FA3-9492-5C4E-D5866CEE4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7A28CB-2C76-F173-F4DE-CD389AC4C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27568B-7414-30D4-8EC8-C83E045A2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3FE-0933-4C04-9FF1-230E5E9FC83F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205169-9EA7-D875-D142-69D49D70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3FA019-755E-C466-79C4-929F877C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971-345D-4623-8480-67BC0995B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9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E237D-DDCF-0AC5-5E96-1A23276F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097697-57F9-49EC-E57C-7E0D60982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510E3E-F7B5-C860-0D9E-0BE56CA6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00DE14A-61BF-93B0-3746-D135158769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CB46A82-FAF2-4E7C-1AD6-58162E8D7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4FD85E4-E3B1-FD59-5C4B-DC856FE73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3FE-0933-4C04-9FF1-230E5E9FC83F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ADC7F1-1458-9B0C-9CC1-4C54D4A9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533172-1227-B88C-9FFF-DDFAF227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971-345D-4623-8480-67BC0995B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60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87F4A-2F2F-F28F-E3B5-895D5815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DF851C-D3C5-9563-744F-7C60AAF0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3FE-0933-4C04-9FF1-230E5E9FC83F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C1070B0-B772-4322-1BEB-CD58A771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946D19E-F069-2B41-4F3A-CE2791318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971-345D-4623-8480-67BC0995B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47AA772-C3DA-23F9-1FF2-8F155C79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3FE-0933-4C04-9FF1-230E5E9FC83F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0170BCC-4EB7-252D-C567-F275E7E4C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8315283-6A25-26E1-FAF9-553967C6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971-345D-4623-8480-67BC0995B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24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04AFC-CF73-F52F-F3CA-FAB3AE396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F47B64-C31D-3193-6F7B-35CA4EA96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523184-7336-C391-6ED3-64A4C1B1A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E25BFE-363E-DBB7-81F9-119D1F9C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3FE-0933-4C04-9FF1-230E5E9FC83F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3C06C5-08BF-251D-755D-A3B40D40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9C927A-BC2A-349B-06EB-C90CFA72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971-345D-4623-8480-67BC0995B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3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477D9-2777-DA1F-2333-25D6376D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213FC3-5996-3157-5B94-5AA6204F8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045ADE-F06D-E8A0-CE5D-6FA87AF23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45D058-A341-948A-0497-8FF3FF7D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3FE-0933-4C04-9FF1-230E5E9FC83F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DA9EDA-1881-6744-0593-64DA4515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397795-3E9B-20E9-7A2B-610DAD2B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971-345D-4623-8480-67BC0995B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5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3A464D0-A05D-A728-A47D-4C7052F37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CC099B-4B9A-5B84-A8BC-389BDA1E8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CF094D-8D72-789B-953F-BB9967371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7A3FE-0933-4C04-9FF1-230E5E9FC83F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D094DB-CA57-232B-F6F1-EABDDF05D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253008-1808-CCE4-A167-7E3287A3F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4A971-345D-4623-8480-67BC0995B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3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C6100-97BD-A76E-FCCE-0FFED4453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91252" cy="2938360"/>
          </a:xfrm>
        </p:spPr>
        <p:txBody>
          <a:bodyPr>
            <a:normAutofit/>
          </a:bodyPr>
          <a:lstStyle/>
          <a:p>
            <a:r>
              <a:rPr lang="pt-BR" sz="6600" dirty="0">
                <a:solidFill>
                  <a:schemeClr val="bg1"/>
                </a:solidFill>
              </a:rPr>
              <a:t>JESUS NASCEU</a:t>
            </a:r>
          </a:p>
        </p:txBody>
      </p:sp>
    </p:spTree>
    <p:extLst>
      <p:ext uri="{BB962C8B-B14F-4D97-AF65-F5344CB8AC3E}">
        <p14:creationId xmlns:p14="http://schemas.microsoft.com/office/powerpoint/2010/main" val="2041741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E0822BB-00B7-6178-1AD3-5C9F5DDC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952" y="750820"/>
            <a:ext cx="7556119" cy="51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4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A86B63-6A55-A729-ADE3-6B8B15BB2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187" y="1158214"/>
            <a:ext cx="7236542" cy="497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3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23F704-E966-46F6-5DC9-7339400D4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033" y="523046"/>
            <a:ext cx="6597444" cy="57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E35FF44-7985-1A57-5C06-205794419007}"/>
              </a:ext>
            </a:extLst>
          </p:cNvPr>
          <p:cNvSpPr txBox="1"/>
          <p:nvPr/>
        </p:nvSpPr>
        <p:spPr>
          <a:xfrm>
            <a:off x="890545" y="3187534"/>
            <a:ext cx="1043211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Porque um menino nos nasceu, um filho nos foi dado, e o governo está sobre os seus ombros.</a:t>
            </a:r>
          </a:p>
          <a:p>
            <a:r>
              <a:rPr lang="pt-BR" sz="2800" dirty="0">
                <a:solidFill>
                  <a:schemeClr val="bg1"/>
                </a:solidFill>
              </a:rPr>
              <a:t>E ele será chamado: Maravilhoso Conselheiro, Deus Podero­so, Pai Eterno, Príncipe da Paz.</a:t>
            </a:r>
          </a:p>
          <a:p>
            <a:endParaRPr lang="pt-BR" sz="2800" dirty="0">
              <a:solidFill>
                <a:schemeClr val="bg1"/>
              </a:solidFill>
            </a:endParaRPr>
          </a:p>
          <a:p>
            <a:r>
              <a:rPr lang="pt-BR" sz="2800" dirty="0">
                <a:solidFill>
                  <a:schemeClr val="bg1"/>
                </a:solidFill>
              </a:rPr>
              <a:t>Isaías 9:6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4B1AA1-A19D-5682-9B76-6ABA242E3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302921"/>
            <a:ext cx="2694666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6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15D61FC-39AB-960F-6BA6-39C82D4A2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787" y="898589"/>
            <a:ext cx="5122607" cy="52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8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6C574EE-BAAB-601F-6B57-4A41E8B21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813" y="520573"/>
            <a:ext cx="5860026" cy="589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28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6CF7729-7830-C372-C25A-FB656DE79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278" y="630268"/>
            <a:ext cx="5319252" cy="54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6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502A5BC-D7B2-7C40-EAB3-E4C81C177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55" y="589444"/>
            <a:ext cx="7167716" cy="573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5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AEDA937-4431-D801-6EC9-A26A59488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62" y="840372"/>
            <a:ext cx="5496232" cy="55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5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EC70BA5-1AA6-B09D-3B58-051B1001E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089" y="942114"/>
            <a:ext cx="4945626" cy="506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9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9042819-3260-0312-D81C-CCCE4C5E9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865" y="855406"/>
            <a:ext cx="7655019" cy="555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20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</Words>
  <Application>Microsoft Office PowerPoint</Application>
  <PresentationFormat>Widescreen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JESUS NASCEU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NASCEU</dc:title>
  <dc:creator>Renata Alves Silva</dc:creator>
  <cp:lastModifiedBy>Renata Alves Silva</cp:lastModifiedBy>
  <cp:revision>1</cp:revision>
  <dcterms:created xsi:type="dcterms:W3CDTF">2022-11-24T17:51:37Z</dcterms:created>
  <dcterms:modified xsi:type="dcterms:W3CDTF">2022-11-24T17:55:16Z</dcterms:modified>
</cp:coreProperties>
</file>