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3" r:id="rId5"/>
    <p:sldId id="264" r:id="rId6"/>
    <p:sldId id="265" r:id="rId7"/>
    <p:sldId id="257" r:id="rId8"/>
    <p:sldId id="258" r:id="rId9"/>
    <p:sldId id="260" r:id="rId10"/>
    <p:sldId id="26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713AF-2147-08EC-5094-F5F228A5C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3620E-A500-A1CB-996A-B7D55A937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01BA11-45A9-654F-45EF-E180F7F0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26E6A-49D3-C9BD-A165-C5B420B8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F8C146-B788-ADFC-5B84-47E8AB0E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07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8AF0B-0CD6-B65F-0207-52365861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9803D5-C528-5DE0-DB04-CA81162F6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454158-88B9-6EAA-1959-A6A4E920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FF072-4AEF-9FB3-1FBC-617ECA44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0BE026-B38D-C3A4-96C2-C3B17018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0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78E143-8992-1361-D49F-E1D534174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B4F85-A323-C6E6-995E-7C483AEF3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47E444-6738-AF27-8ED7-A2F82BAF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E4FCBC-B713-5F69-A606-A80B3BD2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FBF56A-1DC2-D3EB-8666-B5BE938F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06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34183-9B9C-20B0-3128-469C824A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518481-11B5-0EB3-2146-3D493D01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CAB09-4E38-96E8-807B-729F5D45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6A2136-42F8-5DA9-4C75-AFF7B258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BE5A4E-F65F-568B-5884-F801FD90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4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9B72F-FB6E-792D-08A8-10643994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ECFE70-A45B-CA10-1383-92E6E8F24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AA0F1D-A02C-46FE-A886-0A6CDF2C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DAF0D-FC29-C938-06C1-8264FEFF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42A413-5A60-2E60-B254-8826ECE7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8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4CDC9-851A-C859-16FB-4910A0BE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197B1B-37BF-8FB2-5E2C-5EAB8E7A6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CC844F-07AE-A375-01B9-210F2FA6F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CD58A8-A02D-CD1F-3522-C272CD4C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1E1A0E-35B7-73E4-2192-80274E2C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C94CFC-FBE0-2F16-FB32-AFFF5350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8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298C8-B437-4963-1A8F-9C3D3B94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ADFABC-4319-B285-176A-5798E360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DAC9D8-6BBC-48E8-20D3-3E377992E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9F9063-64BB-3A4D-CA8A-A95AB8EF6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D0651B-1F76-7136-7692-B2720E692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43DA9A-F2CD-B6A0-5429-0A632A5C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40F275-4510-5379-65C5-D31C7F3C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712BFFE-D0BF-9ACA-CFFE-6FD17F71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53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819C1-4D2F-6BE3-E05D-DF00420E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B53249-EC25-011E-7FB2-09A61F0A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AD88F8-1CCC-B469-B144-B257DD7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CC80DD-4F82-3D18-E287-E9E50D78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17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DC4C9E8-7530-EADE-BF2A-9CF65508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E1ABB1-8664-C39E-6857-A530A6AB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B93E5C-E41D-2463-A404-3BD7F39D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93F30-703D-44D8-17C1-538C6C8D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5BC0E-5A96-BF70-5F4A-E5E442CE1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01EFC-31AC-DB6D-94E4-6426E0D1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72F5F7-25BD-2CC7-4185-D4C0147C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EDAFD-8202-670B-59C2-69720C6D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6DDD17-F18E-FC05-2FD5-120C700D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16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CA7F7-C4A0-40FD-5768-DF5741A3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CBC626-89E6-235E-EB70-5FE704EAC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4DB9A7-D680-018F-B7FB-B81F814C2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E859BC-77B5-BB07-EFA6-3BAB3630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7EF693-A748-1EB9-8D97-05C00B42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597ABB-134A-9217-E0ED-BEB6970B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45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936CA3-7F02-58A3-78C8-BEB3F32A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1D3338-E209-D7BB-2E40-82CF467ED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58D72B-4B04-C8C6-5885-EC6536F0B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2516-A0A4-4BD8-A4AC-4E19F29006D4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84761-A566-E219-9268-E548C566D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B3F8E-E9B8-3992-D32A-9A16E20C4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C5FD-0EAF-4812-AD79-C2C5F97D4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62E39-E384-E290-6364-155C62CDA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ESCOLA DOMINICAL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911521-A9A8-B7ED-D016-96DAE85FE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ORIGEM E SIGNIFICADO</a:t>
            </a:r>
          </a:p>
        </p:txBody>
      </p:sp>
    </p:spTree>
    <p:extLst>
      <p:ext uri="{BB962C8B-B14F-4D97-AF65-F5344CB8AC3E}">
        <p14:creationId xmlns:p14="http://schemas.microsoft.com/office/powerpoint/2010/main" val="374040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49497-634F-C216-D472-C2A7F73C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002656"/>
            <a:ext cx="7746709" cy="48111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B164BB0-514E-9F90-7AEA-B94EF0DC3946}"/>
              </a:ext>
            </a:extLst>
          </p:cNvPr>
          <p:cNvSpPr txBox="1"/>
          <p:nvPr/>
        </p:nvSpPr>
        <p:spPr>
          <a:xfrm>
            <a:off x="10058400" y="5348748"/>
            <a:ext cx="1720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CASAL TROUXE A EBD PARA O BRASIL</a:t>
            </a:r>
          </a:p>
        </p:txBody>
      </p:sp>
    </p:spTree>
    <p:extLst>
      <p:ext uri="{BB962C8B-B14F-4D97-AF65-F5344CB8AC3E}">
        <p14:creationId xmlns:p14="http://schemas.microsoft.com/office/powerpoint/2010/main" val="206860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E5191E-AEE2-833D-EBC8-6BC5898C2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142" y="246967"/>
            <a:ext cx="5400986" cy="45376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B92D4B1-FE32-8FF4-288F-EFCCACD08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410" y="2138493"/>
            <a:ext cx="2298720" cy="26461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EAF413-06CB-E328-987C-7BC090F65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555" y="2138493"/>
            <a:ext cx="4057445" cy="30430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CD22BCE-9F7C-2713-06E2-A403C7497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48101">
            <a:off x="2906868" y="3257663"/>
            <a:ext cx="2805652" cy="28056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B0C2227-61C7-28C2-A59F-AB8AC377823D}"/>
              </a:ext>
            </a:extLst>
          </p:cNvPr>
          <p:cNvSpPr txBox="1"/>
          <p:nvPr/>
        </p:nvSpPr>
        <p:spPr>
          <a:xfrm>
            <a:off x="855407" y="6145163"/>
            <a:ext cx="1048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TIRE DE DENTRO DA SUA BÍBLIA ESSES DOIS VERSÍCULOS, CONVERSE SOBRE ELES.</a:t>
            </a:r>
          </a:p>
          <a:p>
            <a:r>
              <a:rPr lang="pt-BR" dirty="0"/>
              <a:t>PARA CRIANÇAS MAIORES PODE SER USADO TIRAS DO ESCRITO OU SE PREFERIR, LEIA EM VOZ ALTA.</a:t>
            </a:r>
          </a:p>
        </p:txBody>
      </p:sp>
    </p:spTree>
    <p:extLst>
      <p:ext uri="{BB962C8B-B14F-4D97-AF65-F5344CB8AC3E}">
        <p14:creationId xmlns:p14="http://schemas.microsoft.com/office/powerpoint/2010/main" val="325579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56F4AD7A-76C8-266A-4C23-5D48EAF06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3" y="233573"/>
            <a:ext cx="2555718" cy="31954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7F2EC21-806D-34D9-5C82-67A6A080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6" y="3549306"/>
            <a:ext cx="2554445" cy="32006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5403BB9-1CDC-AA4B-37FE-94008859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126" y="228323"/>
            <a:ext cx="2554445" cy="320067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156796-D256-D650-85B0-A95A873C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126" y="3549306"/>
            <a:ext cx="2554445" cy="320067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E9E0585-F202-1BC8-FB36-745FAD88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33" y="228322"/>
            <a:ext cx="2554445" cy="320067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1B4D1A5-A019-30FC-582D-37A0443A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186" y="3549305"/>
            <a:ext cx="2554445" cy="320067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08ADAB-7937-1ED0-FC3D-815A2B8CE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393" y="228322"/>
            <a:ext cx="2554445" cy="320067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81D63B4-39CD-5D30-6927-D16C6715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393" y="3549304"/>
            <a:ext cx="255444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1D91DD1-3A11-5A99-8C4E-5D4B4D3E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1605" y="879528"/>
            <a:ext cx="5715000" cy="43910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8F0E00E-0CC3-A001-2AAC-FDD4C5395B0D}"/>
              </a:ext>
            </a:extLst>
          </p:cNvPr>
          <p:cNvSpPr txBox="1"/>
          <p:nvPr/>
        </p:nvSpPr>
        <p:spPr>
          <a:xfrm>
            <a:off x="235974" y="6381135"/>
            <a:ext cx="12486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PRODUZA JUNTO COM OS ALUNOS UM LINDO ENVELOPE, DEIXE QUE FAÇAM UM COLORIDO USANDO A IMAGINAÇÃO. AS CRIANÇAS DEVEM CONVIDAR SEUS AMIGOS PARA ESCOLA DOMINICAL</a:t>
            </a:r>
            <a:r>
              <a:rPr lang="pt-BR" sz="1400" dirty="0"/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458CCD-0E5A-167E-1F06-F48270BA5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08" y="1080569"/>
            <a:ext cx="3253507" cy="40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5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8DD19E-9CD4-1379-FD6E-75527CF4B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5" b="4123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EEE6E1-97C7-BA4E-3DC9-6D8C2FF9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0" y="353961"/>
            <a:ext cx="4732575" cy="435077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714CDE-6938-7D10-DFFD-B9C761522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42" y="705465"/>
            <a:ext cx="4876800" cy="4876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B05258-E492-CCEE-5FA4-25B88741B9D9}"/>
              </a:ext>
            </a:extLst>
          </p:cNvPr>
          <p:cNvSpPr txBox="1"/>
          <p:nvPr/>
        </p:nvSpPr>
        <p:spPr>
          <a:xfrm>
            <a:off x="186814" y="6504768"/>
            <a:ext cx="1192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IMPRIMA AS IMAGENS, RECORTE E ESCONDA NA SALA DE AULA. OS ALUNOS DEVERÃO ENCONTRAR AS IMAGENS E SEPARAR AQUELAS QUE TEM LIGAÇÃO COM A EBD</a:t>
            </a:r>
          </a:p>
        </p:txBody>
      </p:sp>
    </p:spTree>
    <p:extLst>
      <p:ext uri="{BB962C8B-B14F-4D97-AF65-F5344CB8AC3E}">
        <p14:creationId xmlns:p14="http://schemas.microsoft.com/office/powerpoint/2010/main" val="297007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1ABB8A-652F-2733-BF5E-1A0E6FC3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0" y="1463931"/>
            <a:ext cx="3529780" cy="35297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C5A20B5-0E20-078E-9FD2-31A1787E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410" y="1726636"/>
            <a:ext cx="5962650" cy="3267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6F43BC-8731-D883-E2E3-5434D4FE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5" y="6535425"/>
            <a:ext cx="11902427" cy="3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8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0F742C-8017-B6F1-E94D-20A628CD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9" y="340889"/>
            <a:ext cx="6558116" cy="55142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DFCB4F-13AB-94F4-9ACA-566BE978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58" y="658761"/>
            <a:ext cx="2894400" cy="2894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53BE4E-7E78-9AFC-3493-093603337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580" y="2786245"/>
            <a:ext cx="3529781" cy="352978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F0A5E86-EA8F-19DC-E681-9DDA75CDE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21" y="6511572"/>
            <a:ext cx="11934232" cy="3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9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3CA531-3BA1-0D5F-1E5A-C6A1B0BB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84" y="1264982"/>
            <a:ext cx="7890972" cy="41427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CDFBCB8-5661-8025-A27E-854A90DE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52" y="558902"/>
            <a:ext cx="5034116" cy="50341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2EFA01-4668-FFE1-004E-9E6CDBCAD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7" y="6527474"/>
            <a:ext cx="1193090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7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5463BB-4D66-9037-7926-5D214CB0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4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9D3ECBC-49FA-ABDD-C944-4B745AF61546}"/>
              </a:ext>
            </a:extLst>
          </p:cNvPr>
          <p:cNvSpPr txBox="1"/>
          <p:nvPr/>
        </p:nvSpPr>
        <p:spPr>
          <a:xfrm rot="21432554">
            <a:off x="1716045" y="5781481"/>
            <a:ext cx="649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Algumas famílias tinham acesso à literatura, Bíblia e educação.</a:t>
            </a:r>
          </a:p>
        </p:txBody>
      </p:sp>
    </p:spTree>
    <p:extLst>
      <p:ext uri="{BB962C8B-B14F-4D97-AF65-F5344CB8AC3E}">
        <p14:creationId xmlns:p14="http://schemas.microsoft.com/office/powerpoint/2010/main" val="20792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Foto em preto e branco de pessoas e texto&#10;&#10;Descrição gerada automaticamente com confiança baixa">
            <a:extLst>
              <a:ext uri="{FF2B5EF4-FFF2-40B4-BE49-F238E27FC236}">
                <a16:creationId xmlns:a16="http://schemas.microsoft.com/office/drawing/2014/main" id="{A25E29B3-4A12-3FF4-A983-947CA4D2F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B6370D0-E156-CDE8-A2A5-864CBF084D75}"/>
              </a:ext>
            </a:extLst>
          </p:cNvPr>
          <p:cNvSpPr txBox="1"/>
          <p:nvPr/>
        </p:nvSpPr>
        <p:spPr>
          <a:xfrm>
            <a:off x="147484" y="4208206"/>
            <a:ext cx="357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ROBERT RAIKES CRIOU ESCOLA PARA CRIANÇAS POBRES</a:t>
            </a:r>
          </a:p>
        </p:txBody>
      </p:sp>
    </p:spTree>
    <p:extLst>
      <p:ext uri="{BB962C8B-B14F-4D97-AF65-F5344CB8AC3E}">
        <p14:creationId xmlns:p14="http://schemas.microsoft.com/office/powerpoint/2010/main" val="54397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22D14E-B8C9-3DE3-C7B5-24C09440D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8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117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Tema do Office</vt:lpstr>
      <vt:lpstr>ESCOLA DOMINICAL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DOMINICAL </dc:title>
  <dc:creator>renata@ipjg.org.br</dc:creator>
  <cp:lastModifiedBy>renata@ipjg.org.br</cp:lastModifiedBy>
  <cp:revision>7</cp:revision>
  <dcterms:created xsi:type="dcterms:W3CDTF">2022-09-13T14:32:54Z</dcterms:created>
  <dcterms:modified xsi:type="dcterms:W3CDTF">2022-09-16T16:55:44Z</dcterms:modified>
</cp:coreProperties>
</file>