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60" r:id="rId4"/>
    <p:sldId id="270" r:id="rId5"/>
    <p:sldId id="259" r:id="rId6"/>
    <p:sldId id="283" r:id="rId7"/>
    <p:sldId id="262" r:id="rId8"/>
    <p:sldId id="263" r:id="rId9"/>
    <p:sldId id="261" r:id="rId10"/>
    <p:sldId id="274" r:id="rId11"/>
    <p:sldId id="282" r:id="rId12"/>
    <p:sldId id="280" r:id="rId13"/>
    <p:sldId id="279" r:id="rId14"/>
    <p:sldId id="281" r:id="rId15"/>
    <p:sldId id="265" r:id="rId16"/>
    <p:sldId id="266" r:id="rId17"/>
    <p:sldId id="267" r:id="rId18"/>
    <p:sldId id="275" r:id="rId19"/>
    <p:sldId id="276" r:id="rId20"/>
    <p:sldId id="272" r:id="rId21"/>
    <p:sldId id="277" r:id="rId22"/>
    <p:sldId id="278" r:id="rId23"/>
    <p:sldId id="273" r:id="rId24"/>
    <p:sldId id="269" r:id="rId25"/>
    <p:sldId id="271" r:id="rId26"/>
    <p:sldId id="26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0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0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7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70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36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51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3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6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17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6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7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Ondas douradas calmas na água">
            <a:extLst>
              <a:ext uri="{FF2B5EF4-FFF2-40B4-BE49-F238E27FC236}">
                <a16:creationId xmlns:a16="http://schemas.microsoft.com/office/drawing/2014/main" id="{DF41E5E1-E190-4DB6-B5C9-34264356E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6789" b="89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526209-C0DE-4727-92F2-DAE3C5202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pt-BR" dirty="0"/>
              <a:t>Procurando</a:t>
            </a:r>
            <a:br>
              <a:rPr lang="pt-BR" dirty="0"/>
            </a:br>
            <a:r>
              <a:rPr lang="pt-BR" dirty="0"/>
              <a:t>Jonas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1D63D3-B964-4F1F-8CDF-14FC142B1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pt-BR" dirty="0"/>
              <a:t>Acampamento UCP 2022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79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493E4FF-C839-4910-9C29-8F0D7D665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704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23" name="Arc 17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19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62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9D237D82-9AAA-4CF4-B4F2-6F476EFF9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145026"/>
            <a:ext cx="6712974" cy="67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BAF5B15-98D2-443C-A764-0651228C4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1" y="87261"/>
            <a:ext cx="6683477" cy="66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07FE460-FB31-4EF9-8EF3-1DC21FEF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5" y="322006"/>
            <a:ext cx="6535994" cy="65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8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07174017-2216-414D-8C2B-0C043F2F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3" y="97093"/>
            <a:ext cx="6663813" cy="66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3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Uma imagem contendo ao ar livre, água, esporte, natação&#10;&#10;Descrição gerada automaticamente">
            <a:extLst>
              <a:ext uri="{FF2B5EF4-FFF2-40B4-BE49-F238E27FC236}">
                <a16:creationId xmlns:a16="http://schemas.microsoft.com/office/drawing/2014/main" id="{18D1DACB-E1C1-42F1-886B-E1B288BD8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r="1" b="17692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195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Homem deitado ao lado de um corpo de água&#10;&#10;Descrição gerada automaticamente com confiança média">
            <a:extLst>
              <a:ext uri="{FF2B5EF4-FFF2-40B4-BE49-F238E27FC236}">
                <a16:creationId xmlns:a16="http://schemas.microsoft.com/office/drawing/2014/main" id="{C2B0522C-F18D-423F-8F6E-8F26935D9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 r="1" b="19890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00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Uma imagem contendo ao ar livre, água, montanha, homem&#10;&#10;Descrição gerada automaticamente">
            <a:extLst>
              <a:ext uri="{FF2B5EF4-FFF2-40B4-BE49-F238E27FC236}">
                <a16:creationId xmlns:a16="http://schemas.microsoft.com/office/drawing/2014/main" id="{161F7B5E-8D61-4C14-8B82-72AFE360C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r="1" b="1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93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 descr="Pessoas ao redor de uma mesa de madeira&#10;&#10;Descrição gerada automaticamente com confiança média">
            <a:extLst>
              <a:ext uri="{FF2B5EF4-FFF2-40B4-BE49-F238E27FC236}">
                <a16:creationId xmlns:a16="http://schemas.microsoft.com/office/drawing/2014/main" id="{B9F3B37D-D018-43D8-B4D9-C9DBA04E1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3" r="1" b="4421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6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663E90-B2B6-4D86-A2FE-2CFF658F7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" r="1" b="3660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82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Homem com turbante&#10;&#10;Descrição gerada automaticamente">
            <a:extLst>
              <a:ext uri="{FF2B5EF4-FFF2-40B4-BE49-F238E27FC236}">
                <a16:creationId xmlns:a16="http://schemas.microsoft.com/office/drawing/2014/main" id="{1D5BE660-2EC1-4553-B8DF-3CA415FFD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r="-1" b="-1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80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Grupo de pessoas na rua com prédio em cima&#10;&#10;Descrição gerada automaticamente com confiança média">
            <a:extLst>
              <a:ext uri="{FF2B5EF4-FFF2-40B4-BE49-F238E27FC236}">
                <a16:creationId xmlns:a16="http://schemas.microsoft.com/office/drawing/2014/main" id="{8D5D23FC-DC73-434B-AF2E-4314A4EB6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r="1" b="1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35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F0E175-33DB-4E63-A089-32CCF6C10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46" r="1" b="18177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14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8B80B7-55C8-4CA4-A72A-349CAEE94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183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501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4C1859DA-E9A3-436D-9617-6F41DE737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8" r="1" b="13386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146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Homem sentado na areia da praia&#10;&#10;Descrição gerada automaticamente">
            <a:extLst>
              <a:ext uri="{FF2B5EF4-FFF2-40B4-BE49-F238E27FC236}">
                <a16:creationId xmlns:a16="http://schemas.microsoft.com/office/drawing/2014/main" id="{AC86A215-2D9F-4885-9F9D-27E55C7E6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" r="1" b="1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131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Desenho de uma árvore&#10;&#10;Descrição gerada automaticamente">
            <a:extLst>
              <a:ext uri="{FF2B5EF4-FFF2-40B4-BE49-F238E27FC236}">
                <a16:creationId xmlns:a16="http://schemas.microsoft.com/office/drawing/2014/main" id="{90E3B1C6-DE06-4C1C-90E8-5702E9AF6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447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972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Desenho de um homem&#10;&#10;Descrição gerada automaticamente">
            <a:extLst>
              <a:ext uri="{FF2B5EF4-FFF2-40B4-BE49-F238E27FC236}">
                <a16:creationId xmlns:a16="http://schemas.microsoft.com/office/drawing/2014/main" id="{CF362CA8-7079-4978-91E8-0C2C158BC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395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07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Pessoas andando em estrada de terra&#10;&#10;Descrição gerada automaticamente com confiança média">
            <a:extLst>
              <a:ext uri="{FF2B5EF4-FFF2-40B4-BE49-F238E27FC236}">
                <a16:creationId xmlns:a16="http://schemas.microsoft.com/office/drawing/2014/main" id="{519583CA-4A10-4130-8515-04860086D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 b="-1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84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32B3B39-B2F2-44BF-8193-F562315C3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r="2" b="4036"/>
          <a:stretch/>
        </p:blipFill>
        <p:spPr>
          <a:xfrm>
            <a:off x="3050047" y="383047"/>
            <a:ext cx="6091906" cy="6091907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607799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76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8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Barco de madeira na água&#10;&#10;Descrição gerada automaticamente com confiança baixa">
            <a:extLst>
              <a:ext uri="{FF2B5EF4-FFF2-40B4-BE49-F238E27FC236}">
                <a16:creationId xmlns:a16="http://schemas.microsoft.com/office/drawing/2014/main" id="{FB84E001-AF6B-4218-A709-408A7F700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r="1" b="12059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20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61479114-1ED1-4182-8283-2D9A57B76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3" r="1" b="10635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78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Pintura de um rio&#10;&#10;Descrição gerada automaticamente com confiança baixa">
            <a:extLst>
              <a:ext uri="{FF2B5EF4-FFF2-40B4-BE49-F238E27FC236}">
                <a16:creationId xmlns:a16="http://schemas.microsoft.com/office/drawing/2014/main" id="{2D1C66FD-4B5D-47DE-AFB9-6E20DAA73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r="12841" b="-1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8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2F387C7-2DBF-4CE0-840C-40935CC7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r="1" b="3728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3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Uma imagem contendo bote, água, barco&#10;&#10;Descrição gerada automaticamente">
            <a:extLst>
              <a:ext uri="{FF2B5EF4-FFF2-40B4-BE49-F238E27FC236}">
                <a16:creationId xmlns:a16="http://schemas.microsoft.com/office/drawing/2014/main" id="{46D1FB2A-2F11-466F-A654-3F9097360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r="1" b="24965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99630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LeftStep">
      <a:dk1>
        <a:srgbClr val="000000"/>
      </a:dk1>
      <a:lt1>
        <a:srgbClr val="FFFFFF"/>
      </a:lt1>
      <a:dk2>
        <a:srgbClr val="31271C"/>
      </a:dk2>
      <a:lt2>
        <a:srgbClr val="F3F0F3"/>
      </a:lt2>
      <a:accent1>
        <a:srgbClr val="52B647"/>
      </a:accent1>
      <a:accent2>
        <a:srgbClr val="77B13B"/>
      </a:accent2>
      <a:accent3>
        <a:srgbClr val="9FA641"/>
      </a:accent3>
      <a:accent4>
        <a:srgbClr val="B1893B"/>
      </a:accent4>
      <a:accent5>
        <a:srgbClr val="C3694D"/>
      </a:accent5>
      <a:accent6>
        <a:srgbClr val="B13B50"/>
      </a:accent6>
      <a:hlink>
        <a:srgbClr val="B442C0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Avenir Next LT Pro</vt:lpstr>
      <vt:lpstr>Calibri</vt:lpstr>
      <vt:lpstr>Tw Cen MT</vt:lpstr>
      <vt:lpstr>ShapesVTI</vt:lpstr>
      <vt:lpstr>Procurando Jonas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Procurando Jonas</dc:title>
  <dc:creator>renata@ipjg.org.br</dc:creator>
  <cp:lastModifiedBy>renata@ipjg.org.br</cp:lastModifiedBy>
  <cp:revision>5</cp:revision>
  <dcterms:created xsi:type="dcterms:W3CDTF">2022-02-01T18:09:34Z</dcterms:created>
  <dcterms:modified xsi:type="dcterms:W3CDTF">2022-03-24T13:54:01Z</dcterms:modified>
</cp:coreProperties>
</file>