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0" r:id="rId6"/>
    <p:sldId id="264" r:id="rId7"/>
    <p:sldId id="261" r:id="rId8"/>
    <p:sldId id="26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FA573-794C-4DC5-AC0C-4D30B7978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2F5EE5-09BB-4150-865C-3FB9FE64A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8F6ECC-41AA-46EA-8EDE-E8136D0C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D56A-C146-4F14-BCAE-41CB3C4A01ED}" type="datetimeFigureOut">
              <a:rPr lang="pt-BR" smtClean="0"/>
              <a:t>16/02/2022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1B221A-E2BF-45E0-BA5A-452BD07F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C45058-2D9C-47D8-8CA7-3AD0BC50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2639-CDE8-4341-9590-F3068A7570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02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0F13D-BCFB-4AF0-A6B8-A6B7AD7D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6F47043-B19C-486B-966C-36D43B30A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F5EBF9-F673-45D2-9EDE-E852FC0E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D56A-C146-4F14-BCAE-41CB3C4A01ED}" type="datetimeFigureOut">
              <a:rPr lang="pt-BR" smtClean="0"/>
              <a:t>16/02/2022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4555D0-0FA3-4427-996E-3BC6870B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2915EA-7BA3-4E8A-972A-B1EBB2409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2639-CDE8-4341-9590-F3068A7570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56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DD3E8F-44FE-4798-A25A-CA4B2BE4A5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55A95D-31BF-4C2A-8AD8-6BDC7D6D0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30BB6B-2D8C-46A9-8B4D-86EE566C3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D56A-C146-4F14-BCAE-41CB3C4A01ED}" type="datetimeFigureOut">
              <a:rPr lang="pt-BR" smtClean="0"/>
              <a:t>16/02/2022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B25DF2-5161-4293-ABCD-4B1B495D1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B8596C-C82E-493F-93DC-397AB434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2639-CDE8-4341-9590-F3068A7570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32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BB2C2-AF25-460D-83BC-8B38FB17E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351930-456E-4610-8D59-885D69933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4FC06B-E9AC-4674-8FDD-648A5E74C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D56A-C146-4F14-BCAE-41CB3C4A01ED}" type="datetimeFigureOut">
              <a:rPr lang="pt-BR" smtClean="0"/>
              <a:t>16/02/2022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A33BA4-5E8E-4312-BEEB-A71BD41E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9F88C0-EB95-4BFC-946F-6E6775AA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2639-CDE8-4341-9590-F3068A7570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57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4474C-6E92-42B1-B2C7-DB9BAF8C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217209-3447-4E8A-91D5-FDE4D5E64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A6F64A-B9C9-4507-BF25-E788A86EE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D56A-C146-4F14-BCAE-41CB3C4A01ED}" type="datetimeFigureOut">
              <a:rPr lang="pt-BR" smtClean="0"/>
              <a:t>16/02/2022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7C7DC6-B194-4B0E-903D-7D6D0555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1434BC-09B3-4BA4-B92A-9F05611D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2639-CDE8-4341-9590-F3068A7570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6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CBC98-03F9-494A-8EE9-C3E6EEFE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340DE8-89C3-49D6-9135-E987E6004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A2AC1E-A682-4D39-9467-C81CE813B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0A4EE6-523E-489A-9D98-4BDABD2A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D56A-C146-4F14-BCAE-41CB3C4A01ED}" type="datetimeFigureOut">
              <a:rPr lang="pt-BR" smtClean="0"/>
              <a:t>16/02/2022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61DE35-10BB-4F51-AE21-B81065CFB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FFD2FD-89B0-44A7-B653-D4B8494E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2639-CDE8-4341-9590-F3068A7570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30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DE55B-E7CC-4F5D-BC0D-6A9639D22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AE6943-59EE-4A3A-9AB6-8FD3AE7F5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5CB509E-ECC4-43DC-BB6C-A27BF04A1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8267C44-E23D-4161-BDD8-FC292BB3D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6CD6BF0-D6DA-4A29-BEFE-D2D706C11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6D9F8D7-8842-4EC7-BC88-3E3EF204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D56A-C146-4F14-BCAE-41CB3C4A01ED}" type="datetimeFigureOut">
              <a:rPr lang="pt-BR" smtClean="0"/>
              <a:t>16/02/2022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DB40B6A-BEC7-4FD3-896B-00172C01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3CD04E9-DDCD-4046-AC59-A6AFAC7B7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2639-CDE8-4341-9590-F3068A7570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88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0B3D3-50FD-44FE-BB3B-9AE2928F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F04364B-DE53-4EE5-8F27-1C3EB4754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D56A-C146-4F14-BCAE-41CB3C4A01ED}" type="datetimeFigureOut">
              <a:rPr lang="pt-BR" smtClean="0"/>
              <a:t>16/02/2022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3D85A46-BCB6-4E04-AD19-BBCE585C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0541D72-31FC-4CDF-8A78-BA7B34B4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2639-CDE8-4341-9590-F3068A7570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96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FC60C2C-6351-49EF-8099-7BEB8F280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D56A-C146-4F14-BCAE-41CB3C4A01ED}" type="datetimeFigureOut">
              <a:rPr lang="pt-BR" smtClean="0"/>
              <a:t>16/02/2022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9CDC095-3867-405F-AD3D-86B82F3C6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A404DD-C4D6-46B5-846C-899379426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2639-CDE8-4341-9590-F3068A7570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73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819F9-2064-4901-A43C-48574E3C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59E52F-783D-45E3-8F42-C8693BC1D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258B4B4-839A-48F5-9B98-25B7B7DE0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60766A-4986-4BE5-B64E-63CD6555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D56A-C146-4F14-BCAE-41CB3C4A01ED}" type="datetimeFigureOut">
              <a:rPr lang="pt-BR" smtClean="0"/>
              <a:t>16/02/2022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C992E6-9C41-47B9-AD09-3FBDD1AF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504B4E-6B93-4076-BDF9-54F76645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2639-CDE8-4341-9590-F3068A7570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9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1322A-CC90-474C-8F24-F2C9377E5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6ACB9E9-979C-46D4-9318-E0CC0A28D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00E322-5BC7-4020-B442-9E3961425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F314FA-F47A-46D7-9028-034DA95D8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D56A-C146-4F14-BCAE-41CB3C4A01ED}" type="datetimeFigureOut">
              <a:rPr lang="pt-BR" smtClean="0"/>
              <a:t>16/02/2022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7FCF65-BE82-47EE-A9E6-58A71D60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BF159C-82ED-4899-A9E2-B0539CC2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2639-CDE8-4341-9590-F3068A7570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00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517F0DA-8D93-4497-95FA-339008C8A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AA4723-76E4-479C-ADA7-6FE7CE178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637D0A-635A-4142-A939-DD5C2B3D0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AD56A-C146-4F14-BCAE-41CB3C4A01ED}" type="datetimeFigureOut">
              <a:rPr lang="pt-BR" smtClean="0"/>
              <a:t>16/02/2022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C9413B-EB06-4761-B558-A3EB4C96B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60D421-340A-429B-B21A-1B29BED0F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82639-CDE8-4341-9590-F3068A7570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2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FC6D12-BDF1-4162-B88D-0D2B186CE676}"/>
              </a:ext>
            </a:extLst>
          </p:cNvPr>
          <p:cNvSpPr txBox="1"/>
          <p:nvPr/>
        </p:nvSpPr>
        <p:spPr>
          <a:xfrm>
            <a:off x="3637935" y="1612490"/>
            <a:ext cx="67756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latin typeface="Arial Black" panose="020B0A04020102020204" pitchFamily="34" charset="0"/>
              </a:rPr>
              <a:t>QUARTO</a:t>
            </a:r>
          </a:p>
          <a:p>
            <a:pPr algn="ctr"/>
            <a:r>
              <a:rPr lang="pt-BR" sz="7200" dirty="0">
                <a:latin typeface="Arial Black" panose="020B0A04020102020204" pitchFamily="34" charset="0"/>
              </a:rPr>
              <a:t> DOS </a:t>
            </a:r>
          </a:p>
          <a:p>
            <a:pPr algn="ctr"/>
            <a:r>
              <a:rPr lang="pt-BR" sz="7200" dirty="0">
                <a:latin typeface="Arial Black" panose="020B0A04020102020204" pitchFamily="34" charset="0"/>
              </a:rPr>
              <a:t>MENINOS </a:t>
            </a:r>
          </a:p>
        </p:txBody>
      </p:sp>
      <p:pic>
        <p:nvPicPr>
          <p:cNvPr id="6" name="Imagem 5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17E1EE67-2C04-483F-9E7B-39085E4E7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74" y="703774"/>
            <a:ext cx="2725226" cy="545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5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44267DA4-DFA8-448C-85ED-B2656390D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82" y="761230"/>
            <a:ext cx="4580987" cy="497933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F5D6A0D-16B8-4DC6-B382-CF008490D549}"/>
              </a:ext>
            </a:extLst>
          </p:cNvPr>
          <p:cNvSpPr txBox="1"/>
          <p:nvPr/>
        </p:nvSpPr>
        <p:spPr>
          <a:xfrm>
            <a:off x="5697601" y="1848465"/>
            <a:ext cx="5699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Arial Black" panose="020B0A04020102020204" pitchFamily="34" charset="0"/>
              </a:rPr>
              <a:t>BANHEIRO MASCULINO </a:t>
            </a:r>
          </a:p>
        </p:txBody>
      </p:sp>
    </p:spTree>
    <p:extLst>
      <p:ext uri="{BB962C8B-B14F-4D97-AF65-F5344CB8AC3E}">
        <p14:creationId xmlns:p14="http://schemas.microsoft.com/office/powerpoint/2010/main" val="127697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9B5449-AD41-4DD1-BE9A-F2E06F3398D7}"/>
              </a:ext>
            </a:extLst>
          </p:cNvPr>
          <p:cNvSpPr txBox="1"/>
          <p:nvPr/>
        </p:nvSpPr>
        <p:spPr>
          <a:xfrm>
            <a:off x="4699821" y="1887794"/>
            <a:ext cx="5859432" cy="318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QUARTO DAS MENINAS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C9A4E71-632E-45DC-8E2E-5C3F76A8B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96" y="1008114"/>
            <a:ext cx="3897627" cy="484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4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FC9EDB6-37F7-4B2C-8484-E399C7AE0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99" y="1154520"/>
            <a:ext cx="2775979" cy="497933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C3F5B51-FF3E-4A65-8B29-CB3CB7D655BB}"/>
              </a:ext>
            </a:extLst>
          </p:cNvPr>
          <p:cNvSpPr txBox="1"/>
          <p:nvPr/>
        </p:nvSpPr>
        <p:spPr>
          <a:xfrm>
            <a:off x="3983603" y="2035534"/>
            <a:ext cx="6866766" cy="181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atin typeface="Arial Black" panose="020B0A04020102020204" pitchFamily="34" charset="0"/>
              </a:rPr>
              <a:t>BANHEIRO DAS MENINAS</a:t>
            </a:r>
          </a:p>
        </p:txBody>
      </p:sp>
    </p:spTree>
    <p:extLst>
      <p:ext uri="{BB962C8B-B14F-4D97-AF65-F5344CB8AC3E}">
        <p14:creationId xmlns:p14="http://schemas.microsoft.com/office/powerpoint/2010/main" val="191931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m 4" descr="Brinqued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0C8EA5C3-3C73-4C00-90D8-64B9ED4EE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2" y="1066030"/>
            <a:ext cx="4095502" cy="497933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5469A02-D90B-466D-9CD8-7CBDB94F53F2}"/>
              </a:ext>
            </a:extLst>
          </p:cNvPr>
          <p:cNvSpPr txBox="1"/>
          <p:nvPr/>
        </p:nvSpPr>
        <p:spPr>
          <a:xfrm>
            <a:off x="5456903" y="1465006"/>
            <a:ext cx="5338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latin typeface="Arial Black" panose="020B0A04020102020204" pitchFamily="34" charset="0"/>
              </a:rPr>
              <a:t>RECREAÇÃO 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2534DDC3-5779-4E1D-8B3D-664A5F6B5055}"/>
              </a:ext>
            </a:extLst>
          </p:cNvPr>
          <p:cNvSpPr/>
          <p:nvPr/>
        </p:nvSpPr>
        <p:spPr>
          <a:xfrm>
            <a:off x="5692877" y="2871019"/>
            <a:ext cx="4404852" cy="2521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42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m 4" descr="Brinqued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0C8EA5C3-3C73-4C00-90D8-64B9ED4EE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2" y="1066030"/>
            <a:ext cx="4095502" cy="497933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5469A02-D90B-466D-9CD8-7CBDB94F53F2}"/>
              </a:ext>
            </a:extLst>
          </p:cNvPr>
          <p:cNvSpPr txBox="1"/>
          <p:nvPr/>
        </p:nvSpPr>
        <p:spPr>
          <a:xfrm>
            <a:off x="5456903" y="1465006"/>
            <a:ext cx="5338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latin typeface="Arial Black" panose="020B0A04020102020204" pitchFamily="34" charset="0"/>
              </a:rPr>
              <a:t>RECREAÇÃO 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2534DDC3-5779-4E1D-8B3D-664A5F6B5055}"/>
              </a:ext>
            </a:extLst>
          </p:cNvPr>
          <p:cNvSpPr/>
          <p:nvPr/>
        </p:nvSpPr>
        <p:spPr>
          <a:xfrm rot="10800000">
            <a:off x="5692877" y="2871019"/>
            <a:ext cx="4404852" cy="2521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29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FDBA22-1694-4E64-8630-C7DDB8A971A1}"/>
              </a:ext>
            </a:extLst>
          </p:cNvPr>
          <p:cNvSpPr txBox="1"/>
          <p:nvPr/>
        </p:nvSpPr>
        <p:spPr>
          <a:xfrm>
            <a:off x="5496234" y="2467897"/>
            <a:ext cx="5555224" cy="102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Arial Black" panose="020B0A04020102020204" pitchFamily="34" charset="0"/>
              </a:rPr>
              <a:t>REFEITÓRIO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277F3F2-0C2B-4F84-B078-F10F5831F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04" y="910580"/>
            <a:ext cx="3400702" cy="516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2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 descr="Desenho de pessoa no corpo de outra pessoa em pé ao fundo&#10;&#10;Descrição gerada automaticamente com confiança média">
            <a:extLst>
              <a:ext uri="{FF2B5EF4-FFF2-40B4-BE49-F238E27FC236}">
                <a16:creationId xmlns:a16="http://schemas.microsoft.com/office/drawing/2014/main" id="{31196B1C-FB3C-4723-904D-918227630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9" y="2115052"/>
            <a:ext cx="5986251" cy="423527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F88B467-2203-446E-8586-B5D358C42D95}"/>
              </a:ext>
            </a:extLst>
          </p:cNvPr>
          <p:cNvSpPr txBox="1"/>
          <p:nvPr/>
        </p:nvSpPr>
        <p:spPr>
          <a:xfrm>
            <a:off x="4746928" y="1239035"/>
            <a:ext cx="5576996" cy="123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Arial Black" panose="020B0A04020102020204" pitchFamily="34" charset="0"/>
              </a:rPr>
              <a:t>NÃO TIRE A CAIXA DE REMÉDIOS DAQUI 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5E54DAED-EF40-4B3A-9D01-084053B7C0DF}"/>
              </a:ext>
            </a:extLst>
          </p:cNvPr>
          <p:cNvSpPr/>
          <p:nvPr/>
        </p:nvSpPr>
        <p:spPr>
          <a:xfrm>
            <a:off x="6321287" y="3021496"/>
            <a:ext cx="1987826" cy="2353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3117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renata@ipjg.org.br</dc:creator>
  <cp:lastModifiedBy>renata@ipjg.org.br</cp:lastModifiedBy>
  <cp:revision>2</cp:revision>
  <dcterms:created xsi:type="dcterms:W3CDTF">2022-02-16T16:57:48Z</dcterms:created>
  <dcterms:modified xsi:type="dcterms:W3CDTF">2022-02-16T17:47:03Z</dcterms:modified>
</cp:coreProperties>
</file>