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88"/>
  </p:notesMasterIdLst>
  <p:sldIdLst>
    <p:sldId id="256" r:id="rId2"/>
    <p:sldId id="329" r:id="rId3"/>
    <p:sldId id="330" r:id="rId4"/>
    <p:sldId id="331" r:id="rId5"/>
    <p:sldId id="332" r:id="rId6"/>
    <p:sldId id="333" r:id="rId7"/>
    <p:sldId id="334" r:id="rId8"/>
    <p:sldId id="335" r:id="rId9"/>
    <p:sldId id="336" r:id="rId10"/>
    <p:sldId id="337" r:id="rId11"/>
    <p:sldId id="338" r:id="rId12"/>
    <p:sldId id="339" r:id="rId13"/>
    <p:sldId id="265" r:id="rId14"/>
    <p:sldId id="266" r:id="rId15"/>
    <p:sldId id="267" r:id="rId16"/>
    <p:sldId id="268" r:id="rId17"/>
    <p:sldId id="269" r:id="rId18"/>
    <p:sldId id="270" r:id="rId19"/>
    <p:sldId id="340" r:id="rId20"/>
    <p:sldId id="290" r:id="rId21"/>
    <p:sldId id="341" r:id="rId22"/>
    <p:sldId id="320" r:id="rId23"/>
    <p:sldId id="321" r:id="rId24"/>
    <p:sldId id="322" r:id="rId25"/>
    <p:sldId id="323" r:id="rId26"/>
    <p:sldId id="324" r:id="rId27"/>
    <p:sldId id="325" r:id="rId28"/>
    <p:sldId id="326" r:id="rId29"/>
    <p:sldId id="327" r:id="rId30"/>
    <p:sldId id="328" r:id="rId31"/>
    <p:sldId id="342" r:id="rId32"/>
    <p:sldId id="292" r:id="rId33"/>
    <p:sldId id="293" r:id="rId34"/>
    <p:sldId id="294" r:id="rId35"/>
    <p:sldId id="295" r:id="rId36"/>
    <p:sldId id="296" r:id="rId37"/>
    <p:sldId id="257" r:id="rId38"/>
    <p:sldId id="258" r:id="rId39"/>
    <p:sldId id="259" r:id="rId40"/>
    <p:sldId id="260" r:id="rId41"/>
    <p:sldId id="261" r:id="rId42"/>
    <p:sldId id="262" r:id="rId43"/>
    <p:sldId id="263" r:id="rId44"/>
    <p:sldId id="264" r:id="rId45"/>
    <p:sldId id="272" r:id="rId46"/>
    <p:sldId id="273" r:id="rId47"/>
    <p:sldId id="274" r:id="rId48"/>
    <p:sldId id="275" r:id="rId49"/>
    <p:sldId id="276" r:id="rId50"/>
    <p:sldId id="277" r:id="rId51"/>
    <p:sldId id="278" r:id="rId52"/>
    <p:sldId id="279" r:id="rId53"/>
    <p:sldId id="280" r:id="rId54"/>
    <p:sldId id="281" r:id="rId55"/>
    <p:sldId id="282" r:id="rId56"/>
    <p:sldId id="283" r:id="rId57"/>
    <p:sldId id="284" r:id="rId58"/>
    <p:sldId id="285" r:id="rId59"/>
    <p:sldId id="286" r:id="rId60"/>
    <p:sldId id="287" r:id="rId61"/>
    <p:sldId id="288" r:id="rId62"/>
    <p:sldId id="289" r:id="rId63"/>
    <p:sldId id="291" r:id="rId64"/>
    <p:sldId id="297" r:id="rId65"/>
    <p:sldId id="298" r:id="rId66"/>
    <p:sldId id="299" r:id="rId67"/>
    <p:sldId id="300" r:id="rId68"/>
    <p:sldId id="301" r:id="rId69"/>
    <p:sldId id="302" r:id="rId70"/>
    <p:sldId id="303" r:id="rId71"/>
    <p:sldId id="304" r:id="rId72"/>
    <p:sldId id="305" r:id="rId73"/>
    <p:sldId id="306" r:id="rId74"/>
    <p:sldId id="307" r:id="rId75"/>
    <p:sldId id="308" r:id="rId76"/>
    <p:sldId id="309" r:id="rId77"/>
    <p:sldId id="310" r:id="rId78"/>
    <p:sldId id="311" r:id="rId79"/>
    <p:sldId id="312" r:id="rId80"/>
    <p:sldId id="313" r:id="rId81"/>
    <p:sldId id="314" r:id="rId82"/>
    <p:sldId id="315" r:id="rId83"/>
    <p:sldId id="316" r:id="rId84"/>
    <p:sldId id="317" r:id="rId85"/>
    <p:sldId id="318" r:id="rId86"/>
    <p:sldId id="319" r:id="rId87"/>
  </p:sldIdLst>
  <p:sldSz cx="9144000" cy="5143500" type="screen16x9"/>
  <p:notesSz cx="6858000" cy="9144000"/>
  <p:embeddedFontLst>
    <p:embeddedFont>
      <p:font typeface="Alfa Slab One" panose="020B0604020202020204" charset="0"/>
      <p:regular r:id="rId8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23" d="100"/>
          <a:sy n="123" d="100"/>
        </p:scale>
        <p:origin x="298" y="8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font" Target="fonts/font1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notesMaster" Target="notesMasters/notesMaster1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11de68cdd92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11de68cdd92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11de68cdd92_0_1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11de68cdd92_0_1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39122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11de68cdd92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11de68cdd92_0_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526230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11de68cdd92_0_3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11de68cdd92_0_3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210337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11de68cdd92_0_3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11de68cdd92_0_3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195110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11de68cdd92_0_3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11de68cdd92_0_3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078124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11de68cdd92_0_3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11de68cdd92_0_3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041465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11de68cdd92_0_3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11de68cdd92_0_3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020890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11de68cdd92_0_3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11de68cdd92_0_3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682834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11de68cdd92_0_1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11de68cdd92_0_1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67569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11de68cdd92_0_2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" name="Google Shape;363;g11de68cdd92_0_2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511425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11de68cdd92_0_3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11de68cdd92_0_3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4867096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11de68cdd92_0_2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11de68cdd92_0_2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343490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11de68cdd92_0_2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3" name="Google Shape;373;g11de68cdd92_0_2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4220256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11de68cdd92_0_2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8" name="Google Shape;378;g11de68cdd92_0_2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6381455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11de68cdd92_0_2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" name="Google Shape;383;g11de68cdd92_0_2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1736455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11de68cdd92_0_2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11de68cdd92_0_2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1054761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11de68cdd92_0_2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" name="Google Shape;393;g11de68cdd92_0_2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2012973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g11de68cdd92_0_2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8" name="Google Shape;398;g11de68cdd92_0_2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2288668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11de68cdd92_0_2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3" name="Google Shape;403;g11de68cdd92_0_2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4425814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11de68cdd92_0_1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11de68cdd92_0_1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8174578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11de68cdd92_0_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11de68cdd92_0_1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669183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11de68cdd92_0_3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11de68cdd92_0_3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709392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11de68cdd92_0_1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11de68cdd92_0_1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6451176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11de68cdd92_0_1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11de68cdd92_0_1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9666888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11de68cdd92_0_1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11de68cdd92_0_1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0592335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11de68cdd92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11de68cdd92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11de68cdd92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11de68cdd92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11de68cdd92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11de68cdd92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11de68cdd92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11de68cdd92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11de68cdd92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11de68cdd92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11de68cdd92_0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11de68cdd92_0_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11de68cdd92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11de68cdd92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11de68cdd92_0_3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11de68cdd92_0_3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3687829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11de68cdd92_0_3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11de68cdd92_0_3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11de68cdd92_0_3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11de68cdd92_0_3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11de68cdd92_0_3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11de68cdd92_0_3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11de68cdd92_0_3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11de68cdd92_0_3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11de68cdd92_0_3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11de68cdd92_0_3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11de68cdd92_0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11de68cdd92_0_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1de68cdd92_0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11de68cdd92_0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11de68cdd92_0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11de68cdd92_0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11de68cdd92_0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11de68cdd92_0_1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11de68cdd92_0_1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11de68cdd92_0_1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11de68cdd92_0_3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11de68cdd92_0_3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4672900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11de68cdd92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11de68cdd92_0_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11de68cdd92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11de68cdd92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11de68cdd92_0_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11de68cdd92_0_1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11de68cdd92_0_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11de68cdd92_0_1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11de68cdd92_0_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11de68cdd92_0_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11de68cdd92_0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11de68cdd92_0_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11de68cdd92_0_1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11de68cdd92_0_1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11de68cdd92_0_1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11de68cdd92_0_1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11de68cdd92_0_1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11de68cdd92_0_1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11de68cdd92_0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11de68cdd92_0_1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11de68cdd92_0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11de68cdd92_0_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71214083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11de68cdd92_0_1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11de68cdd92_0_1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11de68cdd92_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11de68cdd92_0_1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11de68cdd92_0_1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11de68cdd92_0_1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11de68cdd92_0_1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11de68cdd92_0_1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11de68cdd92_0_1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11de68cdd92_0_1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11de68cdd92_0_1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11de68cdd92_0_1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11de68cdd92_0_1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11de68cdd92_0_1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11de68cdd92_0_1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11de68cdd92_0_1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11de68cdd92_0_1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11de68cdd92_0_1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11de68cdd92_0_2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11de68cdd92_0_2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1de68cdd92_0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11de68cdd92_0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23936061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11de68cdd92_0_2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11de68cdd92_0_2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11de68cdd92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Google Shape;305;g11de68cdd92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11de68cdd92_0_2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Google Shape;310;g11de68cdd92_0_2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11de68cdd92_0_2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" name="Google Shape;315;g11de68cdd92_0_2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11de68cdd92_0_2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11de68cdd92_0_2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11de68cdd92_0_2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" name="Google Shape;325;g11de68cdd92_0_2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11de68cdd92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" name="Google Shape;329;g11de68cdd92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11de68cdd92_0_2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Google Shape;334;g11de68cdd92_0_2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11de68cdd92_0_2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11de68cdd92_0_2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11de68cdd92_0_2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4" name="Google Shape;344;g11de68cdd92_0_2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11de68cdd92_0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11de68cdd92_0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0083723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11de68cdd92_0_2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Google Shape;349;g11de68cdd92_0_2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11de68cdd92_0_2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Google Shape;354;g11de68cdd92_0_2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11de68cdd92_0_2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9" name="Google Shape;359;g11de68cdd92_0_2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11de68cdd92_0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11de68cdd92_0_1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528544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/>
          <p:nvPr/>
        </p:nvSpPr>
        <p:spPr>
          <a:xfrm>
            <a:off x="2055000" y="3934003"/>
            <a:ext cx="5034000" cy="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>
                <a:solidFill>
                  <a:schemeClr val="lt1"/>
                </a:solidFill>
                <a:latin typeface="Alfa Slab One"/>
                <a:ea typeface="Alfa Slab One"/>
                <a:cs typeface="Alfa Slab One"/>
                <a:sym typeface="Alfa Slab One"/>
              </a:rPr>
              <a:t>“Ao Senhor pertence a salvação.”</a:t>
            </a:r>
            <a:endParaRPr sz="2200" dirty="0">
              <a:solidFill>
                <a:schemeClr val="lt1"/>
              </a:solidFill>
              <a:latin typeface="Alfa Slab One"/>
              <a:ea typeface="Alfa Slab One"/>
              <a:cs typeface="Alfa Slab One"/>
              <a:sym typeface="Alfa Slab On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>
                <a:solidFill>
                  <a:schemeClr val="lt1"/>
                </a:solidFill>
                <a:latin typeface="Alfa Slab One"/>
                <a:ea typeface="Alfa Slab One"/>
                <a:cs typeface="Alfa Slab One"/>
                <a:sym typeface="Alfa Slab One"/>
              </a:rPr>
              <a:t>Jonas 2.9</a:t>
            </a:r>
            <a:endParaRPr sz="2200" dirty="0">
              <a:solidFill>
                <a:schemeClr val="lt1"/>
              </a:solidFill>
              <a:latin typeface="Alfa Slab One"/>
              <a:ea typeface="Alfa Slab One"/>
              <a:cs typeface="Alfa Slab One"/>
              <a:sym typeface="Alfa Slab One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oogle Shape;172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621026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77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154918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35599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967895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19240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08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001116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111714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190977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18650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6674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365344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Google Shape;220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067434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19550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5" name="Google Shape;365;p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377726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0" name="Google Shape;370;p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464570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5" name="Google Shape;375;p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754152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0" name="Google Shape;380;p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117020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5" name="Google Shape;385;p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451353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0" name="Google Shape;390;p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288286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5" name="Google Shape;395;p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628790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0" name="Google Shape;400;p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776254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956761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5" name="Google Shape;405;p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439131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12978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Google Shape;229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538848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234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465231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Google Shape;239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3558894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Google Shape;244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8216885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04206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oogle Shape;70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2427999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47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47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277770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oogle Shape;162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67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oogle Shape;172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77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oogle Shape;186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Google Shape;191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Google Shape;196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Google Shape;201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6732210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Google Shape;206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Google Shape;211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Google Shape;253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Google Shape;258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Google Shape;263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Google Shape;268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Google Shape;273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Google Shape;278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2090794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Google Shape;283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Google Shape;292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7620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Google Shape;297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Google Shape;302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" name="Google Shape;307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Google Shape;312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" name="Google Shape;317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" name="Google Shape;322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oogle Shape;162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3658133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" name="Google Shape;331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" name="Google Shape;336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" name="Google Shape;341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" name="Google Shape;346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" name="Google Shape;351;p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" name="Google Shape;356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67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51131370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9</Words>
  <Application>Microsoft Office PowerPoint</Application>
  <PresentationFormat>Apresentação na tela (16:9)</PresentationFormat>
  <Paragraphs>2</Paragraphs>
  <Slides>86</Slides>
  <Notes>82</Notes>
  <HiddenSlides>0</HiddenSlides>
  <MMClips>0</MMClips>
  <ScaleCrop>false</ScaleCrop>
  <HeadingPairs>
    <vt:vector size="6" baseType="variant">
      <vt:variant>
        <vt:lpstr>Fontes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86</vt:i4>
      </vt:variant>
    </vt:vector>
  </HeadingPairs>
  <TitlesOfParts>
    <vt:vector size="89" baseType="lpstr">
      <vt:lpstr>Alfa Slab One</vt:lpstr>
      <vt:lpstr>Arial</vt:lpstr>
      <vt:lpstr>Simple Light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cp:lastModifiedBy>renata@ipjg.org.br</cp:lastModifiedBy>
  <cp:revision>3</cp:revision>
  <dcterms:modified xsi:type="dcterms:W3CDTF">2022-03-24T15:04:21Z</dcterms:modified>
</cp:coreProperties>
</file>