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1A542-F1C1-4FAB-8FA5-E2491B26A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22E6F3-85E1-4C70-AD0D-6F1FA9B69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DE5EA5-8CBC-44FE-864C-CF8C7237A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7E15-28FC-4289-A6A4-27DE64712912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9FDFF6-211B-4622-B9D2-8C2DC072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A20004-E851-446C-8AD8-FC7E343E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A22-9AC5-4C1A-A8F2-A55A18262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91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51753-EBA5-4B8C-AE3B-F63A9552F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3F3637-CA27-4D75-B957-45EDF7360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C1F93C-7DAD-4DF8-9EC0-B0F445B0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7E15-28FC-4289-A6A4-27DE64712912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9E5E90-C87C-472A-AD76-9369F4C6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6A321B-654D-4391-AB17-1691840B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A22-9AC5-4C1A-A8F2-A55A18262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25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4092CF-A094-49EF-A6D0-41F9E0766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9CB02A-5F50-44F6-AC3D-7DA7DC1BF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4E106D-94D7-4E3B-AA6A-FD032EBE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7E15-28FC-4289-A6A4-27DE64712912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5CBD55-EA17-40A8-A5C9-4EE3EE45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B2D125-5C1E-45EF-8116-553112D2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A22-9AC5-4C1A-A8F2-A55A18262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26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F2694-7288-43F6-BE35-70540401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4A887B-F614-42E1-B399-56DCA7D97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686DC5-69D9-4DEA-8C82-F0D45E52C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7E15-28FC-4289-A6A4-27DE64712912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8A2988-3C92-4CEE-8956-FCE492BA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C0E316-2257-4755-8FBD-0780DD2D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A22-9AC5-4C1A-A8F2-A55A18262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57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CA2DE-7184-4C6F-B814-BF7F3921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C3354A-4A7E-447B-A4C0-40031715C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7F9EF8-B8CD-4BAD-B9C3-8A776E57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7E15-28FC-4289-A6A4-27DE64712912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BD3F15-280E-45CF-A85C-08C24A99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BA4BB5-850F-41C3-80CF-75AE5A96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A22-9AC5-4C1A-A8F2-A55A18262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55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A52D7-55A1-40E6-8F02-B0334824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35002B-04F1-42BB-B8C1-E1FD34F1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E7DC49-567D-449B-B5B4-407D9504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EBB7D1-36A4-41AB-858E-D823D803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7E15-28FC-4289-A6A4-27DE64712912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94F5BA-F449-4449-A27E-E45FA408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B35838-3182-42AA-BC74-C6117F4A1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A22-9AC5-4C1A-A8F2-A55A18262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88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EBC5C-E09A-4B06-8753-317D59F9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9B0D79-FE7B-4F9D-A807-27CFD0258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E4BE2F-84EF-49E3-94AB-CC99AE90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9CC7543-57DD-420E-B7E4-0AD15C2A7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6AD827-40AE-41CF-9D23-086F32F28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8F03F4E-2C84-418D-BFB2-3FA06EC4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7E15-28FC-4289-A6A4-27DE64712912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EC5CF48-146B-4AA0-9821-9A57350A6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B49CAE-4297-43DB-9267-BB3AB61A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A22-9AC5-4C1A-A8F2-A55A18262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29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53666-6A40-4BEA-A914-EA2414D4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9E0D6D1-571A-4828-9B72-75D3D757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7E15-28FC-4289-A6A4-27DE64712912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41B87F9-3300-4982-9CAE-48608C8C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3CD50C0-C288-4C90-8C58-501A63B5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A22-9AC5-4C1A-A8F2-A55A18262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41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A5EF34A-2D12-4F7B-A81C-BDBC2DD57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7E15-28FC-4289-A6A4-27DE64712912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A115DF2-C1FD-4F29-B9B2-0B0B03D8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1533898-8C75-4880-8CBA-91EC66B5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A22-9AC5-4C1A-A8F2-A55A18262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44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5B9DE-3AF9-4D43-81A3-92A54AB3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3294FE-B860-4140-B91B-520089EC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96CDB2-1117-486B-8EB4-D17414010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E87E6A-AC7C-4662-B06D-D4FE2166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7E15-28FC-4289-A6A4-27DE64712912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24EA20-8764-4778-A757-9DDBAA10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4CB5A1-C202-4934-9C67-1F762F18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A22-9AC5-4C1A-A8F2-A55A18262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75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C0C63-56C5-499C-B2F4-CCE1E0CD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4596A29-1E83-495C-810F-42E9E5BF0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AE2C9B6-6819-4533-A998-8D1C4A026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D43A7F-BCDE-4FD8-8932-9FCE0B23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7E15-28FC-4289-A6A4-27DE64712912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6AB0EF-9FCE-40B8-99C1-34409FE7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95372A-CEBF-47FF-8D31-62A76DCC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4A22-9AC5-4C1A-A8F2-A55A18262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13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2E3835-E77E-483B-88C1-417E83FD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FEF26C-B53D-4EE6-98AB-DF0EF168B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BE6DDB-4DA0-4277-898C-B835A1421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7E15-28FC-4289-A6A4-27DE64712912}" type="datetimeFigureOut">
              <a:rPr lang="pt-BR" smtClean="0"/>
              <a:t>08/04/2020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68E4E0-02A4-4D8B-8568-0D58FC938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3D1D4E-8AA8-4692-9350-310B9AC40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64A22-9AC5-4C1A-A8F2-A55A182628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9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D6BD52F-9317-45A2-A708-2BAB2F44F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4" r="1" b="7075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C957322-35ED-4079-BFB4-20D80EE99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78" r="1" b="1110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7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BBF4A3C-3378-4BC4-A34F-F0CB2CD9C7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46" r="1" b="1650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AC283B9-A58A-44E8-BF78-87BC6923D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77" r="1" b="2126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8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C8F8C48-8762-4CF8-A925-5425D7FE6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99" r="1" b="531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6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D43C56D-11C1-4DAA-B36E-FF0CBEAE6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14" r="1" b="2203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26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D679227-9353-48CC-A567-18C405D28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82" r="1" b="3655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2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F28EA6A-C3B9-4D38-AEA2-0CD36F442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86" r="1" b="11975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2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8E8699A-4A19-47F5-8BB5-5F990234C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701" y="643467"/>
            <a:ext cx="2967198" cy="557106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8E2AD7F-5426-429C-B8DA-20C985CF7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802" y="643467"/>
            <a:ext cx="42757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85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Impact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renata@ipjg.org.br</dc:creator>
  <cp:lastModifiedBy>renata@ipjg.org.br</cp:lastModifiedBy>
  <cp:revision>1</cp:revision>
  <dcterms:created xsi:type="dcterms:W3CDTF">2020-04-08T18:36:04Z</dcterms:created>
  <dcterms:modified xsi:type="dcterms:W3CDTF">2020-04-08T18:42:22Z</dcterms:modified>
</cp:coreProperties>
</file>