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7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2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6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2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2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4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3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4/3/2020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3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9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8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002F5B-0EB6-44E7-8813-E4EA8B6C0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31" b="29919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594BDA-CBC1-41FB-88EF-28370BC30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pt-BR" dirty="0"/>
              <a:t>JESUS CURA UM PARALÍTICO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FF0A18-EB2D-446E-BF3B-322E60EF5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MARCOS 2. 1-12</a:t>
            </a:r>
            <a:endParaRPr lang="pt-B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50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Imagem 2" descr="Uma imagem contendo quarto&#10;&#10;Descrição gerada automaticamente">
            <a:extLst>
              <a:ext uri="{FF2B5EF4-FFF2-40B4-BE49-F238E27FC236}">
                <a16:creationId xmlns:a16="http://schemas.microsoft.com/office/drawing/2014/main" id="{D800BDA8-C6FD-484B-B816-54C991E56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35" y="643467"/>
            <a:ext cx="3941529" cy="55710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47481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F176381-154B-496A-904D-0CA552CC0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" r="1" b="2314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5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67C0585-8A28-413F-B4A6-4C4DA58A7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" r="1" b="2723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2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054775-7828-462D-BFFF-1ABF81397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6" r="1" b="1592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3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8616F30-B790-4BDA-A59B-CBAE898861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r="1" b="1088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8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C345F7F-3955-4A9A-BCC4-F94EC8B19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5" r="1" b="542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2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mesa, comida, bolo, branco&#10;&#10;Descrição gerada automaticamente">
            <a:extLst>
              <a:ext uri="{FF2B5EF4-FFF2-40B4-BE49-F238E27FC236}">
                <a16:creationId xmlns:a16="http://schemas.microsoft.com/office/drawing/2014/main" id="{7F7E013E-9579-4A5C-8271-323458297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68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personagens de desenho animado&#10;&#10;Descrição gerada automaticamente">
            <a:extLst>
              <a:ext uri="{FF2B5EF4-FFF2-40B4-BE49-F238E27FC236}">
                <a16:creationId xmlns:a16="http://schemas.microsoft.com/office/drawing/2014/main" id="{E944B144-87E8-4EB8-8EAB-9C04445C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68" y="397406"/>
            <a:ext cx="3867457" cy="52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1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242C41"/>
      </a:dk2>
      <a:lt2>
        <a:srgbClr val="E2E7E8"/>
      </a:lt2>
      <a:accent1>
        <a:srgbClr val="C36A4D"/>
      </a:accent1>
      <a:accent2>
        <a:srgbClr val="B13B4F"/>
      </a:accent2>
      <a:accent3>
        <a:srgbClr val="C34D92"/>
      </a:accent3>
      <a:accent4>
        <a:srgbClr val="B13BB1"/>
      </a:accent4>
      <a:accent5>
        <a:srgbClr val="914DC3"/>
      </a:accent5>
      <a:accent6>
        <a:srgbClr val="5A48B7"/>
      </a:accent6>
      <a:hlink>
        <a:srgbClr val="A750C4"/>
      </a:hlink>
      <a:folHlink>
        <a:srgbClr val="7F7F7F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Garamond</vt:lpstr>
      <vt:lpstr>Sagona Book</vt:lpstr>
      <vt:lpstr>Sagona ExtraLight</vt:lpstr>
      <vt:lpstr>SavonVTI</vt:lpstr>
      <vt:lpstr>JESUS CURA UM PARALÍTICO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CURA UM PARALÍTICO</dc:title>
  <dc:creator>renata@ipjg.org.br</dc:creator>
  <cp:lastModifiedBy>renata@ipjg.org.br</cp:lastModifiedBy>
  <cp:revision>1</cp:revision>
  <dcterms:created xsi:type="dcterms:W3CDTF">2020-04-03T14:22:59Z</dcterms:created>
  <dcterms:modified xsi:type="dcterms:W3CDTF">2020-04-03T14:26:11Z</dcterms:modified>
</cp:coreProperties>
</file>