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4" r:id="rId4"/>
    <p:sldId id="260" r:id="rId5"/>
    <p:sldId id="263" r:id="rId6"/>
    <p:sldId id="261" r:id="rId7"/>
    <p:sldId id="257" r:id="rId8"/>
    <p:sldId id="258" r:id="rId9"/>
    <p:sldId id="259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EF2B6-111D-4F95-A85F-FE98B8F3B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33A620-6E7F-456E-8335-C64E28BF1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A522EE-6113-4BAC-93DA-27D39626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A97-627B-40DB-A3CD-3B2178B665A6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43A34-0485-4E9B-A672-89DD9A6C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49BF87-0399-4AD1-8D52-91FF19EA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08B8-6E6D-4F05-A7ED-76C740DB9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30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6A0CB-B596-41F6-9E90-807849AC9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AFA089-CD74-4D37-873B-742184702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66A8C3-5C00-44EF-8976-CD987549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A97-627B-40DB-A3CD-3B2178B665A6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BF0FA4-25C5-4A75-8EC8-06DCDEFA4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C2D954-6A86-46ED-B121-20B2F7F6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08B8-6E6D-4F05-A7ED-76C740DB9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1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9B630E-93EE-4052-AC15-6C22D856D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3D3FF6-184C-4C81-961C-BDF1201BA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6D5635-DC13-43F3-A302-368DE442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A97-627B-40DB-A3CD-3B2178B665A6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AF2BC5-6341-429A-BD43-28B2BB56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066E50-1194-4149-9F17-F3BE5E3B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08B8-6E6D-4F05-A7ED-76C740DB9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84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142A3-9848-42D0-B5EC-BAF1DC72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0E79F2-9808-43F1-BC3B-97411A079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DD9E68-0DB1-45D0-9A2A-E13A7A56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A97-627B-40DB-A3CD-3B2178B665A6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C21151-F4A8-4ABB-B627-F68E9117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5E47A2-A5CA-4FC5-AC75-27287527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08B8-6E6D-4F05-A7ED-76C740DB9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70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6EBF9-9447-46AC-B318-42F05C8D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63D217-2E4B-410A-886B-DC6D7E462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B937A7-EEBC-4ED4-9BF9-A3A42BD9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A97-627B-40DB-A3CD-3B2178B665A6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7BA7D3-9A84-4D5A-9C17-EA2449B8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4D2B82-729E-44D2-A7FC-06AD0A27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08B8-6E6D-4F05-A7ED-76C740DB9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92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CA98F-6CF4-4CD1-BD2C-4BD9E481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0F0230-B7B4-4DA1-893E-54C0AE6F3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3166A3-8A19-4B2C-8615-392F64858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A34045-D482-4CAA-909F-B5189C4B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A97-627B-40DB-A3CD-3B2178B665A6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AF23B7-A11A-4583-BCE2-A62F6F17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605AB7-0F4B-48DB-BDA6-93184FBB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08B8-6E6D-4F05-A7ED-76C740DB9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73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7FCCA-A14F-4788-8687-42FC675A2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9B96F1-7B97-4AB2-A9EC-A9624FD83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9F8582-0771-4D1A-82E6-F9B310B0C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F25BB5-5F9D-4AD5-A31C-055300C9B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023EF2-EDB1-45B0-9EE8-6B4BA30BC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97AAF1-9255-437C-A9D4-95CBC3ED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A97-627B-40DB-A3CD-3B2178B665A6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2969E7A-CBC2-4A4B-A087-FDD8C95A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FF9091F-CDD4-4E95-AC7D-FF772F0B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08B8-6E6D-4F05-A7ED-76C740DB9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56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DBB30-DD13-494D-92B4-C9F84AB0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A6D5D68-AE51-4BB2-8BEA-E9AF0255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A97-627B-40DB-A3CD-3B2178B665A6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21A4418-0853-4C31-8946-003C6CD5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440490-A74B-4B11-9058-1A586CAE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08B8-6E6D-4F05-A7ED-76C740DB9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03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B86723A-1BD0-4065-805F-6B0CCCE4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A97-627B-40DB-A3CD-3B2178B665A6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B3AD10B-BE31-4523-843B-56FFC1FA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C5A6C1-4C85-4DEE-9B5C-52D1C3C4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08B8-6E6D-4F05-A7ED-76C740DB9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66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25FEE-41A6-4BC8-902B-521F0535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0DEB8F-AFE6-4494-BE32-0F212E503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89E801-5D12-46E7-8E3A-5D144BA5F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FA1333-0C53-4C31-BEE3-0993631A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A97-627B-40DB-A3CD-3B2178B665A6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B0B093-AA35-442A-A4D1-04416EC7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46D072-C97A-4567-9546-0F18A3A0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08B8-6E6D-4F05-A7ED-76C740DB9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52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B9612-2D12-4E58-BBCE-18B198B9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DE8407C-AA8C-423A-9550-58DFA81DB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75BA7F-6190-4C38-96FF-3EB714C48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B6A511-9D73-4F3B-9754-32D1D38A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A97-627B-40DB-A3CD-3B2178B665A6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A9C79-5837-43E8-B5C7-37482488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461627-72AB-476C-A0DF-C560A308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08B8-6E6D-4F05-A7ED-76C740DB9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095723D-0961-414A-8D08-353187E6C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2AE920-DAE6-41AB-83F2-2BB0F83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19D172-36E2-4DC4-AF48-A0346C1B6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27A97-627B-40DB-A3CD-3B2178B665A6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C2B9D6-3F13-4BD6-9577-E9E73BE6A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8FB24D-8761-4F3D-A605-7E7B98545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108B8-6E6D-4F05-A7ED-76C740DB9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7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água, bolo, olhando, mesa&#10;&#10;Descrição gerada automaticamente">
            <a:extLst>
              <a:ext uri="{FF2B5EF4-FFF2-40B4-BE49-F238E27FC236}">
                <a16:creationId xmlns:a16="http://schemas.microsoft.com/office/drawing/2014/main" id="{4F0F0AF3-19B8-4888-8EA9-67269F2FE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" b="8828"/>
          <a:stretch/>
        </p:blipFill>
        <p:spPr>
          <a:xfrm>
            <a:off x="1143963" y="643467"/>
            <a:ext cx="9904073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47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homem, no interior, pessoa, óculos&#10;&#10;Descrição gerada automaticamente">
            <a:extLst>
              <a:ext uri="{FF2B5EF4-FFF2-40B4-BE49-F238E27FC236}">
                <a16:creationId xmlns:a16="http://schemas.microsoft.com/office/drawing/2014/main" id="{D1625B56-E854-4D9F-9F92-388317D61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9" b="2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6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B670027-6165-49F0-8FE4-9F4296563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940" y="643467"/>
            <a:ext cx="5788119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5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7318BFB8-8910-465F-AB50-3BFCFFF1E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52" y="643467"/>
            <a:ext cx="787429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EBD36B4-D0ED-46C2-9E84-3065B3307B58}"/>
              </a:ext>
            </a:extLst>
          </p:cNvPr>
          <p:cNvSpPr txBox="1"/>
          <p:nvPr/>
        </p:nvSpPr>
        <p:spPr>
          <a:xfrm>
            <a:off x="2989007" y="2094271"/>
            <a:ext cx="1602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MEU DEUS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E82B1E-092E-4666-B636-C1C0C09F30C7}"/>
              </a:ext>
            </a:extLst>
          </p:cNvPr>
          <p:cNvSpPr txBox="1"/>
          <p:nvPr/>
        </p:nvSpPr>
        <p:spPr>
          <a:xfrm>
            <a:off x="4513007" y="1456811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JESUS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ACAE0F7-5824-432E-A7D4-687A35008FC6}"/>
              </a:ext>
            </a:extLst>
          </p:cNvPr>
          <p:cNvSpPr txBox="1"/>
          <p:nvPr/>
        </p:nvSpPr>
        <p:spPr>
          <a:xfrm>
            <a:off x="5869860" y="1868128"/>
            <a:ext cx="131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DEUS ME LIVRE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61AC5AF-0578-46FF-AF81-288F04F7E47E}"/>
              </a:ext>
            </a:extLst>
          </p:cNvPr>
          <p:cNvSpPr txBox="1"/>
          <p:nvPr/>
        </p:nvSpPr>
        <p:spPr>
          <a:xfrm>
            <a:off x="7580670" y="1617784"/>
            <a:ext cx="1775973" cy="66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MEU DEUS DO CÉU</a:t>
            </a:r>
          </a:p>
        </p:txBody>
      </p:sp>
    </p:spTree>
    <p:extLst>
      <p:ext uri="{BB962C8B-B14F-4D97-AF65-F5344CB8AC3E}">
        <p14:creationId xmlns:p14="http://schemas.microsoft.com/office/powerpoint/2010/main" val="115011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DBF626E6-BED1-4657-9A46-31F3D09F3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5" r="1" b="20004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7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Homem de bicicleta na grama&#10;&#10;Descrição gerada automaticamente">
            <a:extLst>
              <a:ext uri="{FF2B5EF4-FFF2-40B4-BE49-F238E27FC236}">
                <a16:creationId xmlns:a16="http://schemas.microsoft.com/office/drawing/2014/main" id="{FA7F3F2B-CA4D-40D2-A01C-F5B34D8DC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8" y="643467"/>
            <a:ext cx="834616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9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8B67902-1038-4ACD-9840-32173D3E6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5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DE7CDC68-4CE5-4599-B26A-C35E5F9E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5" y="643467"/>
            <a:ext cx="994833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Imagem digital fictícia de personagem de desenho animado&#10;&#10;Descrição gerada automaticamente">
            <a:extLst>
              <a:ext uri="{FF2B5EF4-FFF2-40B4-BE49-F238E27FC236}">
                <a16:creationId xmlns:a16="http://schemas.microsoft.com/office/drawing/2014/main" id="{32E823AD-CB11-4ECE-BA51-48F2A0366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19" y="643467"/>
            <a:ext cx="3857961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5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2EC98B1-65DB-46CA-97DA-A15D168AE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31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renata@ipjg.org.br</dc:creator>
  <cp:lastModifiedBy>renata@ipjg.org.br</cp:lastModifiedBy>
  <cp:revision>1</cp:revision>
  <dcterms:created xsi:type="dcterms:W3CDTF">2020-02-28T16:53:42Z</dcterms:created>
  <dcterms:modified xsi:type="dcterms:W3CDTF">2020-02-28T16:55:58Z</dcterms:modified>
</cp:coreProperties>
</file>